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4"/>
    <p:sldMasterId id="2147483713" r:id="rId5"/>
    <p:sldMasterId id="2147483725" r:id="rId6"/>
    <p:sldMasterId id="2147483751" r:id="rId7"/>
    <p:sldMasterId id="2147483765" r:id="rId8"/>
  </p:sldMasterIdLst>
  <p:notesMasterIdLst>
    <p:notesMasterId r:id="rId29"/>
  </p:notesMasterIdLst>
  <p:sldIdLst>
    <p:sldId id="1135" r:id="rId9"/>
    <p:sldId id="1136" r:id="rId10"/>
    <p:sldId id="259" r:id="rId11"/>
    <p:sldId id="261" r:id="rId12"/>
    <p:sldId id="270" r:id="rId13"/>
    <p:sldId id="271" r:id="rId14"/>
    <p:sldId id="1138" r:id="rId15"/>
    <p:sldId id="1139" r:id="rId16"/>
    <p:sldId id="272" r:id="rId17"/>
    <p:sldId id="1142" r:id="rId18"/>
    <p:sldId id="273" r:id="rId19"/>
    <p:sldId id="275" r:id="rId20"/>
    <p:sldId id="1145" r:id="rId21"/>
    <p:sldId id="1144" r:id="rId22"/>
    <p:sldId id="1146" r:id="rId23"/>
    <p:sldId id="1147" r:id="rId24"/>
    <p:sldId id="1143" r:id="rId25"/>
    <p:sldId id="1134" r:id="rId26"/>
    <p:sldId id="1133" r:id="rId27"/>
    <p:sldId id="1141"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B5777B9-3CC3-5A41-BED6-6FC88505895A}">
          <p14:sldIdLst>
            <p14:sldId id="1135"/>
            <p14:sldId id="1136"/>
            <p14:sldId id="259"/>
            <p14:sldId id="261"/>
            <p14:sldId id="270"/>
            <p14:sldId id="271"/>
            <p14:sldId id="1138"/>
            <p14:sldId id="1139"/>
            <p14:sldId id="272"/>
            <p14:sldId id="1142"/>
            <p14:sldId id="273"/>
            <p14:sldId id="275"/>
            <p14:sldId id="1145"/>
            <p14:sldId id="1144"/>
            <p14:sldId id="1146"/>
            <p14:sldId id="1147"/>
            <p14:sldId id="1143"/>
            <p14:sldId id="1134"/>
            <p14:sldId id="1133"/>
            <p14:sldId id="1141"/>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sslemont" initials="S" lastIdx="49" clrIdx="0"/>
  <p:cmAuthor id="2" name="sophie esslemont" initials="se" lastIdx="3" clrIdx="1"/>
  <p:cmAuthor id="3" name="georgie emery" initials="ge" lastIdx="12"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99"/>
    <a:srgbClr val="FFD3D6"/>
    <a:srgbClr val="6088EF"/>
    <a:srgbClr val="DF6068"/>
    <a:srgbClr val="DDE8F6"/>
    <a:srgbClr val="FFFFF0"/>
    <a:srgbClr val="FBBB25"/>
    <a:srgbClr val="F6DCF8"/>
    <a:srgbClr val="FFB1B6"/>
    <a:srgbClr val="DDE8F7"/>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7ADA7C-8399-4436-B947-71117B1F2ACA}" v="2" dt="2023-02-05T10:37:04.1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174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customXml" Target="../customXml/item3.xml"/><Relationship Id="rId21" Type="http://schemas.openxmlformats.org/officeDocument/2006/relationships/slide" Target="slides/slide13.xml"/><Relationship Id="rId34"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commentAuthors" Target="commentAuthors.xml"/><Relationship Id="rId35" Type="http://schemas.microsoft.com/office/2015/10/relationships/revisionInfo" Target="revisionInfo.xml"/><Relationship Id="rId8" Type="http://schemas.openxmlformats.org/officeDocument/2006/relationships/slideMaster" Target="slideMasters/slideMaster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F639A9-0CD2-2744-B770-EA455BEF754E}" type="datetimeFigureOut">
              <a:rPr lang="en-US" smtClean="0"/>
              <a:t>2/6/2023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F1A601-D8BD-B040-ABA4-FE93694EBCFA}" type="slidenum">
              <a:rPr lang="en-US" smtClean="0"/>
              <a:t>‹#›</a:t>
            </a:fld>
            <a:endParaRPr lang="en-US"/>
          </a:p>
        </p:txBody>
      </p:sp>
    </p:spTree>
    <p:extLst>
      <p:ext uri="{BB962C8B-B14F-4D97-AF65-F5344CB8AC3E}">
        <p14:creationId xmlns:p14="http://schemas.microsoft.com/office/powerpoint/2010/main" val="58948569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youtube.com/watch?v=X9Htg8V3eik"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10"/>
          </p:nvPr>
        </p:nvSpPr>
        <p:spPr/>
        <p:txBody>
          <a:bodyPr/>
          <a:lstStyle/>
          <a:p>
            <a:fld id="{2F3F99BA-43AD-B845-8E67-BF48FDFD6E96}" type="slidenum">
              <a:rPr lang="en-US" smtClean="0"/>
              <a:t>1</a:t>
            </a:fld>
            <a:endParaRPr lang="en-US"/>
          </a:p>
        </p:txBody>
      </p:sp>
    </p:spTree>
    <p:extLst>
      <p:ext uri="{BB962C8B-B14F-4D97-AF65-F5344CB8AC3E}">
        <p14:creationId xmlns:p14="http://schemas.microsoft.com/office/powerpoint/2010/main" val="24038964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10"/>
          </p:nvPr>
        </p:nvSpPr>
        <p:spPr/>
        <p:txBody>
          <a:bodyPr/>
          <a:lstStyle/>
          <a:p>
            <a:fld id="{2F3F99BA-43AD-B845-8E67-BF48FDFD6E96}" type="slidenum">
              <a:rPr lang="en-US" smtClean="0"/>
              <a:t>2</a:t>
            </a:fld>
            <a:endParaRPr lang="en-US"/>
          </a:p>
        </p:txBody>
      </p:sp>
    </p:spTree>
    <p:extLst>
      <p:ext uri="{BB962C8B-B14F-4D97-AF65-F5344CB8AC3E}">
        <p14:creationId xmlns:p14="http://schemas.microsoft.com/office/powerpoint/2010/main" val="1767796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E91C6D1-096F-4B00-9E13-FF6C1628ACE0}" type="slidenum">
              <a:rPr lang="en-GB" smtClean="0"/>
              <a:t>3</a:t>
            </a:fld>
            <a:endParaRPr lang="en-GB"/>
          </a:p>
        </p:txBody>
      </p:sp>
    </p:spTree>
    <p:extLst>
      <p:ext uri="{BB962C8B-B14F-4D97-AF65-F5344CB8AC3E}">
        <p14:creationId xmlns:p14="http://schemas.microsoft.com/office/powerpoint/2010/main" val="15888725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4</a:t>
            </a:fld>
            <a:endParaRPr lang="en-GB"/>
          </a:p>
        </p:txBody>
      </p:sp>
    </p:spTree>
    <p:extLst>
      <p:ext uri="{BB962C8B-B14F-4D97-AF65-F5344CB8AC3E}">
        <p14:creationId xmlns:p14="http://schemas.microsoft.com/office/powerpoint/2010/main" val="1077359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EEC388-2548-4982-B3EB-46FE10F23D85}" type="slidenum">
              <a:rPr lang="en-GB" smtClean="0"/>
              <a:t>5</a:t>
            </a:fld>
            <a:endParaRPr lang="en-GB"/>
          </a:p>
        </p:txBody>
      </p:sp>
    </p:spTree>
    <p:extLst>
      <p:ext uri="{BB962C8B-B14F-4D97-AF65-F5344CB8AC3E}">
        <p14:creationId xmlns:p14="http://schemas.microsoft.com/office/powerpoint/2010/main" val="1750768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a:solidFill>
                  <a:srgbClr val="121211"/>
                </a:solidFill>
                <a:latin typeface="HelveticaNeueLT Arabic 55 Roman"/>
              </a:rPr>
              <a:t>Great answers everyone. Being respectful online means… </a:t>
            </a:r>
          </a:p>
          <a:p>
            <a:r>
              <a:rPr lang="en-US" sz="1800" b="0" i="1" u="none" strike="noStrike" baseline="0">
                <a:solidFill>
                  <a:srgbClr val="A020B3"/>
                </a:solidFill>
                <a:latin typeface="Helvetica" panose="020B0604020202020204" pitchFamily="34" charset="0"/>
              </a:rPr>
              <a:t>Read out slide on how to be respectful online. </a:t>
            </a:r>
            <a:endParaRPr lang="en-GB"/>
          </a:p>
        </p:txBody>
      </p:sp>
      <p:sp>
        <p:nvSpPr>
          <p:cNvPr id="4" name="Slide Number Placeholder 3"/>
          <p:cNvSpPr>
            <a:spLocks noGrp="1"/>
          </p:cNvSpPr>
          <p:nvPr>
            <p:ph type="sldNum" sz="quarter" idx="5"/>
          </p:nvPr>
        </p:nvSpPr>
        <p:spPr/>
        <p:txBody>
          <a:bodyPr/>
          <a:lstStyle/>
          <a:p>
            <a:fld id="{3AEEC388-2548-4982-B3EB-46FE10F23D85}" type="slidenum">
              <a:rPr lang="en-GB" smtClean="0"/>
              <a:t>6</a:t>
            </a:fld>
            <a:endParaRPr lang="en-GB"/>
          </a:p>
        </p:txBody>
      </p:sp>
    </p:spTree>
    <p:extLst>
      <p:ext uri="{BB962C8B-B14F-4D97-AF65-F5344CB8AC3E}">
        <p14:creationId xmlns:p14="http://schemas.microsoft.com/office/powerpoint/2010/main" val="8844209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0F1A601-D8BD-B040-ABA4-FE93694EBCFA}" type="slidenum">
              <a:rPr lang="en-US" smtClean="0"/>
              <a:t>7</a:t>
            </a:fld>
            <a:endParaRPr lang="en-US"/>
          </a:p>
        </p:txBody>
      </p:sp>
    </p:spTree>
    <p:extLst>
      <p:ext uri="{BB962C8B-B14F-4D97-AF65-F5344CB8AC3E}">
        <p14:creationId xmlns:p14="http://schemas.microsoft.com/office/powerpoint/2010/main" val="4154622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0F1A601-D8BD-B040-ABA4-FE93694EBCFA}" type="slidenum">
              <a:rPr lang="en-US" smtClean="0"/>
              <a:t>8</a:t>
            </a:fld>
            <a:endParaRPr lang="en-US"/>
          </a:p>
        </p:txBody>
      </p:sp>
    </p:spTree>
    <p:extLst>
      <p:ext uri="{BB962C8B-B14F-4D97-AF65-F5344CB8AC3E}">
        <p14:creationId xmlns:p14="http://schemas.microsoft.com/office/powerpoint/2010/main" val="14272333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dirty="0">
                <a:solidFill>
                  <a:srgbClr val="121211"/>
                </a:solidFill>
                <a:latin typeface="HelveticaNeueLT Arabic 55 Roman"/>
              </a:rPr>
              <a:t>We know that sadly not everyone online is respectful all the time. If someone is being disrespectful online, here are some things you can do. </a:t>
            </a:r>
          </a:p>
          <a:p>
            <a:r>
              <a:rPr lang="en-US" sz="1800" b="0" i="1" u="none" strike="noStrike" baseline="0" dirty="0">
                <a:solidFill>
                  <a:srgbClr val="A020B3"/>
                </a:solidFill>
                <a:latin typeface="Helvetica" panose="020B0604020202020204" pitchFamily="34" charset="0"/>
              </a:rPr>
              <a:t>Read strategies from the slide. </a:t>
            </a:r>
            <a:endParaRPr lang="en-GB" dirty="0"/>
          </a:p>
        </p:txBody>
      </p:sp>
      <p:sp>
        <p:nvSpPr>
          <p:cNvPr id="4" name="Slide Number Placeholder 3"/>
          <p:cNvSpPr>
            <a:spLocks noGrp="1"/>
          </p:cNvSpPr>
          <p:nvPr>
            <p:ph type="sldNum" sz="quarter" idx="5"/>
          </p:nvPr>
        </p:nvSpPr>
        <p:spPr/>
        <p:txBody>
          <a:bodyPr/>
          <a:lstStyle/>
          <a:p>
            <a:fld id="{3AEEC388-2548-4982-B3EB-46FE10F23D85}" type="slidenum">
              <a:rPr lang="en-GB" smtClean="0"/>
              <a:t>9</a:t>
            </a:fld>
            <a:endParaRPr lang="en-GB"/>
          </a:p>
        </p:txBody>
      </p:sp>
    </p:spTree>
    <p:extLst>
      <p:ext uri="{BB962C8B-B14F-4D97-AF65-F5344CB8AC3E}">
        <p14:creationId xmlns:p14="http://schemas.microsoft.com/office/powerpoint/2010/main" val="9489338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dirty="0">
                <a:solidFill>
                  <a:srgbClr val="121211"/>
                </a:solidFill>
                <a:latin typeface="HelveticaNeueLT Arabic 55 Roman"/>
              </a:rPr>
              <a:t>We know that sadly not everyone online is respectful all the time. If someone is being disrespectful online, here are some things you can do. </a:t>
            </a:r>
          </a:p>
          <a:p>
            <a:r>
              <a:rPr lang="en-US" sz="1800" b="0" i="1" u="none" strike="noStrike" baseline="0" dirty="0">
                <a:solidFill>
                  <a:srgbClr val="A020B3"/>
                </a:solidFill>
                <a:latin typeface="Helvetica" panose="020B0604020202020204" pitchFamily="34" charset="0"/>
              </a:rPr>
              <a:t>Read strategies from the slide. </a:t>
            </a:r>
            <a:endParaRPr lang="en-GB" dirty="0"/>
          </a:p>
        </p:txBody>
      </p:sp>
      <p:sp>
        <p:nvSpPr>
          <p:cNvPr id="4" name="Slide Number Placeholder 3"/>
          <p:cNvSpPr>
            <a:spLocks noGrp="1"/>
          </p:cNvSpPr>
          <p:nvPr>
            <p:ph type="sldNum" sz="quarter" idx="5"/>
          </p:nvPr>
        </p:nvSpPr>
        <p:spPr/>
        <p:txBody>
          <a:bodyPr/>
          <a:lstStyle/>
          <a:p>
            <a:fld id="{3AEEC388-2548-4982-B3EB-46FE10F23D85}" type="slidenum">
              <a:rPr lang="en-GB" smtClean="0"/>
              <a:t>10</a:t>
            </a:fld>
            <a:endParaRPr lang="en-GB"/>
          </a:p>
        </p:txBody>
      </p:sp>
    </p:spTree>
    <p:extLst>
      <p:ext uri="{BB962C8B-B14F-4D97-AF65-F5344CB8AC3E}">
        <p14:creationId xmlns:p14="http://schemas.microsoft.com/office/powerpoint/2010/main" val="22574330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a:solidFill>
                  <a:srgbClr val="121211"/>
                </a:solidFill>
                <a:latin typeface="HelveticaNeueLT Arabic 55 Roman"/>
              </a:rPr>
              <a:t>But remember if anything at all online makes you feel upset, scared, angry, worried or confused… can anyone tell me, what’s the most important thing to do? </a:t>
            </a:r>
          </a:p>
          <a:p>
            <a:r>
              <a:rPr lang="en-US" sz="1800" b="0" i="1" u="none" strike="noStrike" baseline="0">
                <a:solidFill>
                  <a:srgbClr val="A020B3"/>
                </a:solidFill>
                <a:latin typeface="Helvetica" panose="020B0604020202020204" pitchFamily="34" charset="0"/>
              </a:rPr>
              <a:t>Take answers until a learner says ‘tell someone/an adult’ then move on. </a:t>
            </a:r>
            <a:endParaRPr lang="en-GB"/>
          </a:p>
        </p:txBody>
      </p:sp>
      <p:sp>
        <p:nvSpPr>
          <p:cNvPr id="4" name="Slide Number Placeholder 3"/>
          <p:cNvSpPr>
            <a:spLocks noGrp="1"/>
          </p:cNvSpPr>
          <p:nvPr>
            <p:ph type="sldNum" sz="quarter" idx="5"/>
          </p:nvPr>
        </p:nvSpPr>
        <p:spPr/>
        <p:txBody>
          <a:bodyPr/>
          <a:lstStyle/>
          <a:p>
            <a:fld id="{3AEEC388-2548-4982-B3EB-46FE10F23D85}" type="slidenum">
              <a:rPr lang="en-GB" smtClean="0"/>
              <a:t>11</a:t>
            </a:fld>
            <a:endParaRPr lang="en-GB"/>
          </a:p>
        </p:txBody>
      </p:sp>
    </p:spTree>
    <p:extLst>
      <p:ext uri="{BB962C8B-B14F-4D97-AF65-F5344CB8AC3E}">
        <p14:creationId xmlns:p14="http://schemas.microsoft.com/office/powerpoint/2010/main" val="30536846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EEC388-2548-4982-B3EB-46FE10F23D85}" type="slidenum">
              <a:rPr lang="en-GB" smtClean="0"/>
              <a:t>12</a:t>
            </a:fld>
            <a:endParaRPr lang="en-GB"/>
          </a:p>
        </p:txBody>
      </p:sp>
    </p:spTree>
    <p:extLst>
      <p:ext uri="{BB962C8B-B14F-4D97-AF65-F5344CB8AC3E}">
        <p14:creationId xmlns:p14="http://schemas.microsoft.com/office/powerpoint/2010/main" val="9143785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EEC388-2548-4982-B3EB-46FE10F23D85}" type="slidenum">
              <a:rPr lang="en-GB" smtClean="0"/>
              <a:t>13</a:t>
            </a:fld>
            <a:endParaRPr lang="en-GB"/>
          </a:p>
        </p:txBody>
      </p:sp>
    </p:spTree>
    <p:extLst>
      <p:ext uri="{BB962C8B-B14F-4D97-AF65-F5344CB8AC3E}">
        <p14:creationId xmlns:p14="http://schemas.microsoft.com/office/powerpoint/2010/main" val="3516860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EEC388-2548-4982-B3EB-46FE10F23D85}" type="slidenum">
              <a:rPr lang="en-GB" smtClean="0"/>
              <a:t>14</a:t>
            </a:fld>
            <a:endParaRPr lang="en-GB"/>
          </a:p>
        </p:txBody>
      </p:sp>
    </p:spTree>
    <p:extLst>
      <p:ext uri="{BB962C8B-B14F-4D97-AF65-F5344CB8AC3E}">
        <p14:creationId xmlns:p14="http://schemas.microsoft.com/office/powerpoint/2010/main" val="2381555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EEC388-2548-4982-B3EB-46FE10F23D85}" type="slidenum">
              <a:rPr lang="en-GB" smtClean="0"/>
              <a:t>15</a:t>
            </a:fld>
            <a:endParaRPr lang="en-GB"/>
          </a:p>
        </p:txBody>
      </p:sp>
    </p:spTree>
    <p:extLst>
      <p:ext uri="{BB962C8B-B14F-4D97-AF65-F5344CB8AC3E}">
        <p14:creationId xmlns:p14="http://schemas.microsoft.com/office/powerpoint/2010/main" val="302177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EEC388-2548-4982-B3EB-46FE10F23D85}" type="slidenum">
              <a:rPr lang="en-GB" smtClean="0"/>
              <a:t>16</a:t>
            </a:fld>
            <a:endParaRPr lang="en-GB"/>
          </a:p>
        </p:txBody>
      </p:sp>
    </p:spTree>
    <p:extLst>
      <p:ext uri="{BB962C8B-B14F-4D97-AF65-F5344CB8AC3E}">
        <p14:creationId xmlns:p14="http://schemas.microsoft.com/office/powerpoint/2010/main" val="32373774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0F1A601-D8BD-B040-ABA4-FE93694EBCFA}" type="slidenum">
              <a:rPr lang="en-US" smtClean="0"/>
              <a:t>17</a:t>
            </a:fld>
            <a:endParaRPr lang="en-US"/>
          </a:p>
        </p:txBody>
      </p:sp>
    </p:spTree>
    <p:extLst>
      <p:ext uri="{BB962C8B-B14F-4D97-AF65-F5344CB8AC3E}">
        <p14:creationId xmlns:p14="http://schemas.microsoft.com/office/powerpoint/2010/main" val="19509797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0F1A601-D8BD-B040-ABA4-FE93694EBCFA}" type="slidenum">
              <a:rPr lang="en-US" smtClean="0"/>
              <a:t>18</a:t>
            </a:fld>
            <a:endParaRPr lang="en-US"/>
          </a:p>
        </p:txBody>
      </p:sp>
    </p:spTree>
    <p:extLst>
      <p:ext uri="{BB962C8B-B14F-4D97-AF65-F5344CB8AC3E}">
        <p14:creationId xmlns:p14="http://schemas.microsoft.com/office/powerpoint/2010/main" val="23127066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Alternative video link: </a:t>
            </a:r>
            <a:r>
              <a:rPr lang="en-GB" dirty="0">
                <a:hlinkClick r:id="rId3"/>
              </a:rPr>
              <a:t>https://www.youtube.com/watch?v=X9Htg8V3eik</a:t>
            </a:r>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19</a:t>
            </a:fld>
            <a:endParaRPr lang="en-US"/>
          </a:p>
        </p:txBody>
      </p:sp>
    </p:spTree>
    <p:extLst>
      <p:ext uri="{BB962C8B-B14F-4D97-AF65-F5344CB8AC3E}">
        <p14:creationId xmlns:p14="http://schemas.microsoft.com/office/powerpoint/2010/main" val="8346316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10"/>
          </p:nvPr>
        </p:nvSpPr>
        <p:spPr/>
        <p:txBody>
          <a:bodyPr/>
          <a:lstStyle/>
          <a:p>
            <a:fld id="{2F3F99BA-43AD-B845-8E67-BF48FDFD6E96}" type="slidenum">
              <a:rPr lang="en-US" smtClean="0"/>
              <a:t>20</a:t>
            </a:fld>
            <a:endParaRPr lang="en-US"/>
          </a:p>
        </p:txBody>
      </p:sp>
    </p:spTree>
    <p:extLst>
      <p:ext uri="{BB962C8B-B14F-4D97-AF65-F5344CB8AC3E}">
        <p14:creationId xmlns:p14="http://schemas.microsoft.com/office/powerpoint/2010/main" val="232201974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2.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 Id="rId4" Type="http://schemas.openxmlformats.org/officeDocument/2006/relationships/image" Target="../media/image8.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3.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4.xml"/><Relationship Id="rId4" Type="http://schemas.openxmlformats.org/officeDocument/2006/relationships/image" Target="../media/image8.pn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4.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5.xml"/><Relationship Id="rId4" Type="http://schemas.openxmlformats.org/officeDocument/2006/relationships/image" Target="../media/image8.png"/></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5.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2403409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547494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600"/>
            </a:lvl1pPr>
          </a:lstStyle>
          <a:p>
            <a:pPr lvl="0"/>
            <a:r>
              <a:rPr lang="en-US"/>
              <a:t>Vote!</a:t>
            </a:r>
          </a:p>
        </p:txBody>
      </p:sp>
    </p:spTree>
    <p:extLst>
      <p:ext uri="{BB962C8B-B14F-4D97-AF65-F5344CB8AC3E}">
        <p14:creationId xmlns:p14="http://schemas.microsoft.com/office/powerpoint/2010/main" val="2722203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600" b="1"/>
            </a:lvl1pPr>
            <a:lvl2pPr marL="457200" indent="0" algn="ctr">
              <a:buNone/>
              <a:defRPr sz="16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6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Tree>
    <p:extLst>
      <p:ext uri="{BB962C8B-B14F-4D97-AF65-F5344CB8AC3E}">
        <p14:creationId xmlns:p14="http://schemas.microsoft.com/office/powerpoint/2010/main" val="2221159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3795550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323981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2059771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3094992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normAutofit/>
          </a:bodyPr>
          <a:lstStyle>
            <a:lvl1pPr marL="0" indent="0" algn="ctr">
              <a:buNone/>
              <a:defRPr sz="1600" b="0"/>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6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600"/>
            </a:lvl1pPr>
          </a:lstStyle>
          <a:p>
            <a:pPr lvl="0"/>
            <a:r>
              <a:rPr lang="en-US"/>
              <a:t>Further information about the topic.</a:t>
            </a:r>
          </a:p>
        </p:txBody>
      </p:sp>
    </p:spTree>
    <p:extLst>
      <p:ext uri="{BB962C8B-B14F-4D97-AF65-F5344CB8AC3E}">
        <p14:creationId xmlns:p14="http://schemas.microsoft.com/office/powerpoint/2010/main" val="1339412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35130" y="5817904"/>
            <a:ext cx="3347864" cy="538448"/>
          </a:xfrm>
          <a:prstGeom prst="rect">
            <a:avLst/>
          </a:prstGeom>
        </p:spPr>
      </p:pic>
      <p:pic>
        <p:nvPicPr>
          <p:cNvPr id="14" name="Picture 13">
            <a:extLst>
              <a:ext uri="{FF2B5EF4-FFF2-40B4-BE49-F238E27FC236}">
                <a16:creationId xmlns:a16="http://schemas.microsoft.com/office/drawing/2014/main"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2602013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2/6/2023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28733152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2/6/2023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34601812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6310526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272073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800"/>
            </a:lvl1pPr>
          </a:lstStyle>
          <a:p>
            <a:pPr lvl="0"/>
            <a:r>
              <a:rPr lang="en-US"/>
              <a:t>Vote!</a:t>
            </a:r>
          </a:p>
        </p:txBody>
      </p:sp>
    </p:spTree>
    <p:extLst>
      <p:ext uri="{BB962C8B-B14F-4D97-AF65-F5344CB8AC3E}">
        <p14:creationId xmlns:p14="http://schemas.microsoft.com/office/powerpoint/2010/main" val="41051313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800" b="1"/>
            </a:lvl1pPr>
            <a:lvl2pPr marL="457200" indent="0" algn="ctr">
              <a:buNone/>
              <a:defRPr sz="18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8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800" b="1"/>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8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800" b="1"/>
            </a:lvl1pPr>
          </a:lstStyle>
          <a:p>
            <a:pPr lvl="0"/>
            <a:r>
              <a:rPr lang="en-US"/>
              <a:t>Teachers note</a:t>
            </a:r>
          </a:p>
        </p:txBody>
      </p:sp>
    </p:spTree>
    <p:extLst>
      <p:ext uri="{BB962C8B-B14F-4D97-AF65-F5344CB8AC3E}">
        <p14:creationId xmlns:p14="http://schemas.microsoft.com/office/powerpoint/2010/main" val="8393628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26833927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3706810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11449206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37799961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lstStyle>
            <a:lvl1pPr marL="0" indent="0" algn="ctr">
              <a:buNone/>
              <a:defRPr sz="1800"/>
            </a:lvl1pPr>
          </a:lstStyle>
          <a:p>
            <a:pPr lvl="0"/>
            <a:r>
              <a:rPr lang="en-GB"/>
              <a:t>DRAG </a:t>
            </a:r>
          </a:p>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8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8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8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800"/>
            </a:lvl1pPr>
          </a:lstStyle>
          <a:p>
            <a:pPr lvl="0"/>
            <a:r>
              <a:rPr lang="en-US"/>
              <a:t>Further information about the topic.</a:t>
            </a:r>
          </a:p>
        </p:txBody>
      </p:sp>
    </p:spTree>
    <p:extLst>
      <p:ext uri="{BB962C8B-B14F-4D97-AF65-F5344CB8AC3E}">
        <p14:creationId xmlns:p14="http://schemas.microsoft.com/office/powerpoint/2010/main" val="21300757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08104" y="5955611"/>
            <a:ext cx="3347864" cy="538448"/>
          </a:xfrm>
          <a:prstGeom prst="rect">
            <a:avLst/>
          </a:prstGeom>
        </p:spPr>
      </p:pic>
      <p:pic>
        <p:nvPicPr>
          <p:cNvPr id="14" name="Picture 13">
            <a:extLst>
              <a:ext uri="{FF2B5EF4-FFF2-40B4-BE49-F238E27FC236}">
                <a16:creationId xmlns:a16="http://schemas.microsoft.com/office/drawing/2014/main"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10522090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0FC176-9C3E-4E4C-AF0F-A4FE49B5BCA6}" type="datetimeFigureOut">
              <a:rPr lang="en-US" smtClean="0"/>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5425833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10508938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31321544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800"/>
            </a:lvl1pPr>
          </a:lstStyle>
          <a:p>
            <a:pPr lvl="0"/>
            <a:r>
              <a:rPr lang="en-US"/>
              <a:t>Vote!</a:t>
            </a:r>
          </a:p>
        </p:txBody>
      </p:sp>
    </p:spTree>
    <p:extLst>
      <p:ext uri="{BB962C8B-B14F-4D97-AF65-F5344CB8AC3E}">
        <p14:creationId xmlns:p14="http://schemas.microsoft.com/office/powerpoint/2010/main" val="33623302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800" b="1"/>
            </a:lvl1pPr>
            <a:lvl2pPr marL="457200" indent="0" algn="ctr">
              <a:buNone/>
              <a:defRPr sz="18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8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800" b="1"/>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8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800" b="1"/>
            </a:lvl1pPr>
          </a:lstStyle>
          <a:p>
            <a:pPr lvl="0"/>
            <a:r>
              <a:rPr lang="en-US"/>
              <a:t>Teachers note</a:t>
            </a:r>
          </a:p>
        </p:txBody>
      </p:sp>
    </p:spTree>
    <p:extLst>
      <p:ext uri="{BB962C8B-B14F-4D97-AF65-F5344CB8AC3E}">
        <p14:creationId xmlns:p14="http://schemas.microsoft.com/office/powerpoint/2010/main" val="5560697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1544086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8748934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29553793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33801053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lstStyle>
            <a:lvl1pPr marL="0" indent="0" algn="ctr">
              <a:buNone/>
              <a:defRPr sz="1800"/>
            </a:lvl1pPr>
          </a:lstStyle>
          <a:p>
            <a:pPr lvl="0"/>
            <a:r>
              <a:rPr lang="en-GB"/>
              <a:t>DRAG </a:t>
            </a:r>
          </a:p>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8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8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8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800"/>
            </a:lvl1pPr>
          </a:lstStyle>
          <a:p>
            <a:pPr lvl="0"/>
            <a:r>
              <a:rPr lang="en-US"/>
              <a:t>Further information about the topic.</a:t>
            </a:r>
          </a:p>
        </p:txBody>
      </p:sp>
    </p:spTree>
    <p:extLst>
      <p:ext uri="{BB962C8B-B14F-4D97-AF65-F5344CB8AC3E}">
        <p14:creationId xmlns:p14="http://schemas.microsoft.com/office/powerpoint/2010/main" val="25784273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08104" y="5955611"/>
            <a:ext cx="3347864" cy="538448"/>
          </a:xfrm>
          <a:prstGeom prst="rect">
            <a:avLst/>
          </a:prstGeom>
        </p:spPr>
      </p:pic>
      <p:pic>
        <p:nvPicPr>
          <p:cNvPr id="14" name="Picture 13">
            <a:extLst>
              <a:ext uri="{FF2B5EF4-FFF2-40B4-BE49-F238E27FC236}">
                <a16:creationId xmlns:a16="http://schemas.microsoft.com/office/drawing/2014/main"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332954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0FC176-9C3E-4E4C-AF0F-A4FE49B5BCA6}" type="datetimeFigureOut">
              <a:rPr lang="en-US" smtClean="0"/>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04847246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389741789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30589223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600"/>
            </a:lvl1pPr>
          </a:lstStyle>
          <a:p>
            <a:pPr lvl="0"/>
            <a:r>
              <a:rPr lang="en-US"/>
              <a:t>Vote!</a:t>
            </a:r>
          </a:p>
        </p:txBody>
      </p:sp>
    </p:spTree>
    <p:extLst>
      <p:ext uri="{BB962C8B-B14F-4D97-AF65-F5344CB8AC3E}">
        <p14:creationId xmlns:p14="http://schemas.microsoft.com/office/powerpoint/2010/main" val="205759469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600" b="1"/>
            </a:lvl1pPr>
            <a:lvl2pPr marL="457200" indent="0" algn="ctr">
              <a:buNone/>
              <a:defRPr sz="16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6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Tree>
    <p:extLst>
      <p:ext uri="{BB962C8B-B14F-4D97-AF65-F5344CB8AC3E}">
        <p14:creationId xmlns:p14="http://schemas.microsoft.com/office/powerpoint/2010/main" val="315778219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41392909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7348556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20471297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35289001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normAutofit/>
          </a:bodyPr>
          <a:lstStyle>
            <a:lvl1pPr marL="0" indent="0" algn="ctr">
              <a:buNone/>
              <a:defRPr sz="1600" b="0"/>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6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600"/>
            </a:lvl1pPr>
          </a:lstStyle>
          <a:p>
            <a:pPr lvl="0"/>
            <a:r>
              <a:rPr lang="en-US"/>
              <a:t>Further information about the topic.</a:t>
            </a:r>
          </a:p>
        </p:txBody>
      </p:sp>
    </p:spTree>
    <p:extLst>
      <p:ext uri="{BB962C8B-B14F-4D97-AF65-F5344CB8AC3E}">
        <p14:creationId xmlns:p14="http://schemas.microsoft.com/office/powerpoint/2010/main" val="257734271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35130" y="5817904"/>
            <a:ext cx="3347864" cy="538448"/>
          </a:xfrm>
          <a:prstGeom prst="rect">
            <a:avLst/>
          </a:prstGeom>
        </p:spPr>
      </p:pic>
      <p:pic>
        <p:nvPicPr>
          <p:cNvPr id="14" name="Picture 13">
            <a:extLst>
              <a:ext uri="{FF2B5EF4-FFF2-40B4-BE49-F238E27FC236}">
                <a16:creationId xmlns:a16="http://schemas.microsoft.com/office/drawing/2014/main"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169585295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2/6/2023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Tree>
    <p:extLst>
      <p:ext uri="{BB962C8B-B14F-4D97-AF65-F5344CB8AC3E}">
        <p14:creationId xmlns:p14="http://schemas.microsoft.com/office/powerpoint/2010/main" val="162077618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2/6/2023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48427652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000" b="1" i="0">
                <a:solidFill>
                  <a:srgbClr val="3F3F3E"/>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2/6/2023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86017487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cSld name="1_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2859873" y="1207854"/>
            <a:ext cx="3429015" cy="461665"/>
          </a:xfrm>
          <a:prstGeom prst="rect">
            <a:avLst/>
          </a:prstGeom>
        </p:spPr>
        <p:txBody>
          <a:bodyPr wrap="square" lIns="0" tIns="0" rIns="0" bIns="0">
            <a:spAutoFit/>
          </a:bodyPr>
          <a:lstStyle>
            <a:lvl1pPr>
              <a:defRPr sz="3000" b="1" i="0">
                <a:solidFill>
                  <a:srgbClr val="3F3F3E"/>
                </a:solidFill>
                <a:latin typeface="Arial"/>
                <a:cs typeface="Arial"/>
              </a:defRPr>
            </a:lvl1pPr>
          </a:lstStyle>
          <a:p>
            <a:endParaRPr/>
          </a:p>
        </p:txBody>
      </p:sp>
      <p:sp>
        <p:nvSpPr>
          <p:cNvPr id="3" name="Holder 3"/>
          <p:cNvSpPr>
            <a:spLocks noGrp="1"/>
          </p:cNvSpPr>
          <p:nvPr>
            <p:ph type="subTitle" idx="4"/>
          </p:nvPr>
        </p:nvSpPr>
        <p:spPr>
          <a:xfrm>
            <a:off x="1372314" y="3840480"/>
            <a:ext cx="6404134"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2/6/2023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0298666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2/6/2023</a:t>
            </a:fld>
            <a:endParaRPr lang="en-US"/>
          </a:p>
        </p:txBody>
      </p:sp>
      <p:sp>
        <p:nvSpPr>
          <p:cNvPr id="4" name="Holder 4"/>
          <p:cNvSpPr>
            <a:spLocks noGrp="1"/>
          </p:cNvSpPr>
          <p:nvPr>
            <p:ph type="sldNum" sz="quarter" idx="7"/>
          </p:nvPr>
        </p:nvSpPr>
        <p:spPr>
          <a:xfrm>
            <a:off x="6645563" y="6227043"/>
            <a:ext cx="2133600" cy="365125"/>
          </a:xfrm>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24230175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id="{A2DA70E7-3C8C-472E-910F-5D591692209E}"/>
              </a:ext>
            </a:extLst>
          </p:cNvPr>
          <p:cNvPicPr>
            <a:picLocks noChangeAspect="1"/>
          </p:cNvPicPr>
          <p:nvPr/>
        </p:nvPicPr>
        <p:blipFill>
          <a:blip r:embed="rId2"/>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id="{C9AD2EDB-A7E6-4118-B366-6E2D822882E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id="{800EE5B9-5D5D-464A-A82B-BF2F089D3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id="{9D201E08-445F-4969-842D-8287DF2BC8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id="{4F27D556-59F7-424F-9225-FD5341B622F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a:t>Primary KS1</a:t>
            </a:r>
          </a:p>
        </p:txBody>
      </p:sp>
    </p:spTree>
    <p:extLst>
      <p:ext uri="{BB962C8B-B14F-4D97-AF65-F5344CB8AC3E}">
        <p14:creationId xmlns:p14="http://schemas.microsoft.com/office/powerpoint/2010/main" val="23979019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399710548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800"/>
            </a:lvl1pPr>
          </a:lstStyle>
          <a:p>
            <a:pPr lvl="0"/>
            <a:r>
              <a:rPr lang="en-US"/>
              <a:t>Vote!</a:t>
            </a:r>
          </a:p>
        </p:txBody>
      </p:sp>
    </p:spTree>
    <p:extLst>
      <p:ext uri="{BB962C8B-B14F-4D97-AF65-F5344CB8AC3E}">
        <p14:creationId xmlns:p14="http://schemas.microsoft.com/office/powerpoint/2010/main" val="387413380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800" b="1"/>
            </a:lvl1pPr>
            <a:lvl2pPr marL="457200" indent="0" algn="ctr">
              <a:buNone/>
              <a:defRPr sz="1800"/>
            </a:lvl2pPr>
          </a:lstStyle>
          <a:p>
            <a:pPr lvl="0"/>
            <a:r>
              <a:rPr lang="en-US"/>
              <a:t>Activity Title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8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800" b="1"/>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8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800" b="1"/>
            </a:lvl1pPr>
          </a:lstStyle>
          <a:p>
            <a:pPr lvl="0"/>
            <a:r>
              <a:rPr lang="en-US"/>
              <a:t>Teachers note</a:t>
            </a:r>
          </a:p>
        </p:txBody>
      </p:sp>
    </p:spTree>
    <p:extLst>
      <p:ext uri="{BB962C8B-B14F-4D97-AF65-F5344CB8AC3E}">
        <p14:creationId xmlns:p14="http://schemas.microsoft.com/office/powerpoint/2010/main" val="152099804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spTree>
    <p:extLst>
      <p:ext uri="{BB962C8B-B14F-4D97-AF65-F5344CB8AC3E}">
        <p14:creationId xmlns:p14="http://schemas.microsoft.com/office/powerpoint/2010/main" val="317885373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Triangle 6">
            <a:extLst>
              <a:ext uri="{FF2B5EF4-FFF2-40B4-BE49-F238E27FC236}">
                <a16:creationId xmlns:a16="http://schemas.microsoft.com/office/drawing/2014/main"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217585523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a:p>
        </p:txBody>
      </p:sp>
    </p:spTree>
    <p:extLst>
      <p:ext uri="{BB962C8B-B14F-4D97-AF65-F5344CB8AC3E}">
        <p14:creationId xmlns:p14="http://schemas.microsoft.com/office/powerpoint/2010/main" val="298503320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id="{9D7DCD71-72C7-4C2F-A1C6-C354E9ECE749}"/>
              </a:ext>
            </a:extLst>
          </p:cNvPr>
          <p:cNvPicPr>
            <a:picLocks noChangeAspect="1"/>
          </p:cNvPicPr>
          <p:nvPr/>
        </p:nvPicPr>
        <p:blipFill>
          <a:blip r:embed="rId2"/>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8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6" name="Picture 15">
            <a:extLst>
              <a:ext uri="{FF2B5EF4-FFF2-40B4-BE49-F238E27FC236}">
                <a16:creationId xmlns:a16="http://schemas.microsoft.com/office/drawing/2014/main" id="{EEEFFCF4-0AFB-410B-8337-96BC925D12D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162389629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lstStyle>
            <a:lvl1pPr marL="0" indent="0" algn="ctr">
              <a:buNone/>
              <a:defRPr sz="1800"/>
            </a:lvl1pPr>
          </a:lstStyle>
          <a:p>
            <a:pPr lvl="0"/>
            <a:r>
              <a:rPr lang="en-GB"/>
              <a:t>DRAG </a:t>
            </a:r>
          </a:p>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8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8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8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800"/>
            </a:lvl1pPr>
          </a:lstStyle>
          <a:p>
            <a:pPr lvl="0"/>
            <a:r>
              <a:rPr lang="en-US"/>
              <a:t>Further information about the topic.</a:t>
            </a:r>
          </a:p>
        </p:txBody>
      </p:sp>
    </p:spTree>
    <p:extLst>
      <p:ext uri="{BB962C8B-B14F-4D97-AF65-F5344CB8AC3E}">
        <p14:creationId xmlns:p14="http://schemas.microsoft.com/office/powerpoint/2010/main" val="98085672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id="{22A87CED-981C-4BF2-8994-CDAA3FEA50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id="{1D188BFA-42D5-4812-946F-4D320F4D4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08104" y="5955611"/>
            <a:ext cx="3347864" cy="538448"/>
          </a:xfrm>
          <a:prstGeom prst="rect">
            <a:avLst/>
          </a:prstGeom>
        </p:spPr>
      </p:pic>
      <p:pic>
        <p:nvPicPr>
          <p:cNvPr id="14" name="Picture 13">
            <a:extLst>
              <a:ext uri="{FF2B5EF4-FFF2-40B4-BE49-F238E27FC236}">
                <a16:creationId xmlns:a16="http://schemas.microsoft.com/office/drawing/2014/main" id="{EB3753F7-84DA-4001-BFD1-056FC0FF607D}"/>
              </a:ext>
            </a:extLst>
          </p:cNvPr>
          <p:cNvPicPr>
            <a:picLocks noChangeAspect="1"/>
          </p:cNvPicPr>
          <p:nvPr/>
        </p:nvPicPr>
        <p:blipFill>
          <a:blip r:embed="rId5"/>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b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a:latin typeface="Century Gothic" panose="020B0502020202020204" pitchFamily="34" charset="0"/>
                <a:ea typeface="Lato" panose="020F0502020204030203" pitchFamily="34" charset="0"/>
                <a:cs typeface="Lato" panose="020F0502020204030203" pitchFamily="34" charset="0"/>
              </a:rPr>
              <a:t>www.votesforschools.com</a:t>
            </a:r>
            <a:r>
              <a:rPr lang="en-GB" sz="2800" b="1">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a:p>
        </p:txBody>
      </p:sp>
    </p:spTree>
    <p:extLst>
      <p:ext uri="{BB962C8B-B14F-4D97-AF65-F5344CB8AC3E}">
        <p14:creationId xmlns:p14="http://schemas.microsoft.com/office/powerpoint/2010/main" val="425908749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0FC176-9C3E-4E4C-AF0F-A4FE49B5BCA6}" type="datetimeFigureOut">
              <a:rPr lang="en-US" smtClean="0"/>
              <a:t>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2320178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6" Type="http://schemas.openxmlformats.org/officeDocument/2006/relationships/theme" Target="../theme/theme4.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id="{12EF9BC2-2E13-49C2-B669-0421AF03A110}"/>
              </a:ext>
            </a:extLst>
          </p:cNvPr>
          <p:cNvSpPr/>
          <p:nvPr/>
        </p:nvSpPr>
        <p:spPr>
          <a:xfrm>
            <a:off x="113789" y="136523"/>
            <a:ext cx="8916422" cy="6570495"/>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extLst>
      <p:ext uri="{BB962C8B-B14F-4D97-AF65-F5344CB8AC3E}">
        <p14:creationId xmlns:p14="http://schemas.microsoft.com/office/powerpoint/2010/main" val="1150612439"/>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415183223"/>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2272927496"/>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88818141"/>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3" r:id="rId12"/>
    <p:sldLayoutId id="2147483777" r:id="rId13"/>
    <p:sldLayoutId id="2147483778" r:id="rId14"/>
    <p:sldLayoutId id="2147483779" r:id="rId15"/>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id="{12EF9BC2-2E13-49C2-B669-0421AF03A110}"/>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extLst>
      <p:ext uri="{BB962C8B-B14F-4D97-AF65-F5344CB8AC3E}">
        <p14:creationId xmlns:p14="http://schemas.microsoft.com/office/powerpoint/2010/main" val="2467391114"/>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45.xml"/><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5.xml"/><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18" Type="http://schemas.openxmlformats.org/officeDocument/2006/relationships/image" Target="../media/image3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17" Type="http://schemas.openxmlformats.org/officeDocument/2006/relationships/image" Target="../media/image32.png"/><Relationship Id="rId2" Type="http://schemas.openxmlformats.org/officeDocument/2006/relationships/notesSlide" Target="../notesSlides/notesSlide3.xml"/><Relationship Id="rId16" Type="http://schemas.openxmlformats.org/officeDocument/2006/relationships/image" Target="../media/image31.png"/><Relationship Id="rId20" Type="http://schemas.openxmlformats.org/officeDocument/2006/relationships/image" Target="../media/image35.png"/><Relationship Id="rId1" Type="http://schemas.openxmlformats.org/officeDocument/2006/relationships/slideLayout" Target="../slideLayouts/slideLayout4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19" Type="http://schemas.openxmlformats.org/officeDocument/2006/relationships/image" Target="../media/image34.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6.png"/><Relationship Id="rId7" Type="http://schemas.openxmlformats.org/officeDocument/2006/relationships/image" Target="../media/image40.png"/><Relationship Id="rId12" Type="http://schemas.openxmlformats.org/officeDocument/2006/relationships/image" Target="../media/image43.png"/><Relationship Id="rId2" Type="http://schemas.openxmlformats.org/officeDocument/2006/relationships/notesSlide" Target="../notesSlides/notesSlide4.xml"/><Relationship Id="rId1" Type="http://schemas.openxmlformats.org/officeDocument/2006/relationships/slideLayout" Target="../slideLayouts/slideLayout48.xml"/><Relationship Id="rId6" Type="http://schemas.openxmlformats.org/officeDocument/2006/relationships/image" Target="../media/image39.png"/><Relationship Id="rId11" Type="http://schemas.openxmlformats.org/officeDocument/2006/relationships/image" Target="../media/image42.png"/><Relationship Id="rId5" Type="http://schemas.openxmlformats.org/officeDocument/2006/relationships/image" Target="../media/image38.png"/><Relationship Id="rId10" Type="http://schemas.openxmlformats.org/officeDocument/2006/relationships/image" Target="../media/image33.png"/><Relationship Id="rId4" Type="http://schemas.openxmlformats.org/officeDocument/2006/relationships/image" Target="../media/image37.png"/><Relationship Id="rId9" Type="http://schemas.openxmlformats.org/officeDocument/2006/relationships/image" Target="../media/image41.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47.xml"/><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image" Target="../media/image54.png"/><Relationship Id="rId3" Type="http://schemas.openxmlformats.org/officeDocument/2006/relationships/image" Target="../media/image44.png"/><Relationship Id="rId7" Type="http://schemas.openxmlformats.org/officeDocument/2006/relationships/image" Target="../media/image48.png"/><Relationship Id="rId12" Type="http://schemas.openxmlformats.org/officeDocument/2006/relationships/image" Target="../media/image53.png"/><Relationship Id="rId2" Type="http://schemas.openxmlformats.org/officeDocument/2006/relationships/notesSlide" Target="../notesSlides/notesSlide6.xml"/><Relationship Id="rId16" Type="http://schemas.openxmlformats.org/officeDocument/2006/relationships/image" Target="../media/image57.png"/><Relationship Id="rId1" Type="http://schemas.openxmlformats.org/officeDocument/2006/relationships/slideLayout" Target="../slideLayouts/slideLayout45.xml"/><Relationship Id="rId6" Type="http://schemas.openxmlformats.org/officeDocument/2006/relationships/image" Target="../media/image47.png"/><Relationship Id="rId11" Type="http://schemas.openxmlformats.org/officeDocument/2006/relationships/image" Target="../media/image52.png"/><Relationship Id="rId5" Type="http://schemas.openxmlformats.org/officeDocument/2006/relationships/image" Target="../media/image46.png"/><Relationship Id="rId15" Type="http://schemas.openxmlformats.org/officeDocument/2006/relationships/image" Target="../media/image56.png"/><Relationship Id="rId10" Type="http://schemas.openxmlformats.org/officeDocument/2006/relationships/image" Target="../media/image51.png"/><Relationship Id="rId4" Type="http://schemas.openxmlformats.org/officeDocument/2006/relationships/image" Target="../media/image45.png"/><Relationship Id="rId9" Type="http://schemas.openxmlformats.org/officeDocument/2006/relationships/image" Target="../media/image50.png"/><Relationship Id="rId14" Type="http://schemas.openxmlformats.org/officeDocument/2006/relationships/image" Target="../media/image5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hyperlink" Target="https://reportharmfulcontent.com/" TargetMode="External"/><Relationship Id="rId7" Type="http://schemas.openxmlformats.org/officeDocument/2006/relationships/image" Target="../media/image59.png"/><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58.png"/><Relationship Id="rId5" Type="http://schemas.openxmlformats.org/officeDocument/2006/relationships/hyperlink" Target="https://www.childnet.com/get-help/" TargetMode="External"/><Relationship Id="rId4" Type="http://schemas.openxmlformats.org/officeDocument/2006/relationships/hyperlink" Target="https://www.ceop.police.uk/safety-centre/"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9.xml"/><Relationship Id="rId1" Type="http://schemas.openxmlformats.org/officeDocument/2006/relationships/slideLayout" Target="../slideLayouts/slideLayout47.xml"/><Relationship Id="rId5" Type="http://schemas.openxmlformats.org/officeDocument/2006/relationships/image" Target="../media/image62.png"/><Relationship Id="rId4" Type="http://schemas.openxmlformats.org/officeDocument/2006/relationships/image" Target="../media/image61.png"/></Relationships>
</file>

<file path=ppt/slides/_rels/slide10.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png"/><Relationship Id="rId7" Type="http://schemas.openxmlformats.org/officeDocument/2006/relationships/image" Target="../media/image67.png"/><Relationship Id="rId2" Type="http://schemas.openxmlformats.org/officeDocument/2006/relationships/notesSlide" Target="../notesSlides/notesSlide10.xml"/><Relationship Id="rId1" Type="http://schemas.openxmlformats.org/officeDocument/2006/relationships/slideLayout" Target="../slideLayouts/slideLayout47.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11.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notesSlide" Target="../notesSlides/notesSlide11.xml"/><Relationship Id="rId1" Type="http://schemas.openxmlformats.org/officeDocument/2006/relationships/slideLayout" Target="../slideLayouts/slideLayout45.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 Id="rId9" Type="http://schemas.openxmlformats.org/officeDocument/2006/relationships/image" Target="../media/image75.png"/></Relationships>
</file>

<file path=ppt/slides/_rels/slide12.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png"/><Relationship Id="rId12" Type="http://schemas.openxmlformats.org/officeDocument/2006/relationships/image" Target="../media/image85.png"/><Relationship Id="rId2" Type="http://schemas.openxmlformats.org/officeDocument/2006/relationships/notesSlide" Target="../notesSlides/notesSlide12.xml"/><Relationship Id="rId1" Type="http://schemas.openxmlformats.org/officeDocument/2006/relationships/slideLayout" Target="../slideLayouts/slideLayout49.xml"/><Relationship Id="rId6" Type="http://schemas.openxmlformats.org/officeDocument/2006/relationships/image" Target="../media/image79.png"/><Relationship Id="rId11" Type="http://schemas.openxmlformats.org/officeDocument/2006/relationships/image" Target="../media/image84.pn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png"/><Relationship Id="rId9" Type="http://schemas.openxmlformats.org/officeDocument/2006/relationships/image" Target="../media/image82.png"/></Relationships>
</file>

<file path=ppt/slides/_rels/slide13.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77.png"/><Relationship Id="rId7" Type="http://schemas.openxmlformats.org/officeDocument/2006/relationships/image" Target="../media/image89.png"/><Relationship Id="rId2" Type="http://schemas.openxmlformats.org/officeDocument/2006/relationships/notesSlide" Target="../notesSlides/notesSlide13.xml"/><Relationship Id="rId1" Type="http://schemas.openxmlformats.org/officeDocument/2006/relationships/slideLayout" Target="../slideLayouts/slideLayout49.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png"/><Relationship Id="rId9" Type="http://schemas.openxmlformats.org/officeDocument/2006/relationships/image" Target="../media/image91.png"/></Relationships>
</file>

<file path=ppt/slides/_rels/slide1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14.xml"/><Relationship Id="rId1" Type="http://schemas.openxmlformats.org/officeDocument/2006/relationships/slideLayout" Target="../slideLayouts/slideLayout49.xml"/><Relationship Id="rId5" Type="http://schemas.openxmlformats.org/officeDocument/2006/relationships/image" Target="../media/image92.png"/><Relationship Id="rId4" Type="http://schemas.openxmlformats.org/officeDocument/2006/relationships/image" Target="../media/image86.png"/></Relationships>
</file>

<file path=ppt/slides/_rels/slide15.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image" Target="../media/image76.png"/><Relationship Id="rId7" Type="http://schemas.openxmlformats.org/officeDocument/2006/relationships/image" Target="../media/image96.png"/><Relationship Id="rId2" Type="http://schemas.openxmlformats.org/officeDocument/2006/relationships/notesSlide" Target="../notesSlides/notesSlide15.xml"/><Relationship Id="rId1" Type="http://schemas.openxmlformats.org/officeDocument/2006/relationships/slideLayout" Target="../slideLayouts/slideLayout49.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93.png"/><Relationship Id="rId9" Type="http://schemas.openxmlformats.org/officeDocument/2006/relationships/image" Target="../media/image98.png"/></Relationships>
</file>

<file path=ppt/slides/_rels/slide1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6.xml"/><Relationship Id="rId1" Type="http://schemas.openxmlformats.org/officeDocument/2006/relationships/slideLayout" Target="../slideLayouts/slideLayout49.xml"/><Relationship Id="rId5" Type="http://schemas.openxmlformats.org/officeDocument/2006/relationships/image" Target="../media/image100.png"/><Relationship Id="rId4" Type="http://schemas.openxmlformats.org/officeDocument/2006/relationships/image" Target="../media/image99.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1.xml"/><Relationship Id="rId1" Type="http://schemas.openxmlformats.org/officeDocument/2006/relationships/video" Target="https://www.youtube.com/embed/rl_gZTQ9F7w?feature=oembed" TargetMode="External"/><Relationship Id="rId4" Type="http://schemas.openxmlformats.org/officeDocument/2006/relationships/image" Target="../media/image101.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1.xml"/><Relationship Id="rId1" Type="http://schemas.openxmlformats.org/officeDocument/2006/relationships/video" Target="https://www.youtube.com/embed/94ILqgg_3f4?feature=oembed" TargetMode="External"/><Relationship Id="rId5" Type="http://schemas.openxmlformats.org/officeDocument/2006/relationships/hyperlink" Target="https://www.youtube.com/watch?v=94ILqgg_3f4" TargetMode="External"/><Relationship Id="rId4" Type="http://schemas.openxmlformats.org/officeDocument/2006/relationships/image" Target="../media/image102.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5.xml"/><Relationship Id="rId1" Type="http://schemas.openxmlformats.org/officeDocument/2006/relationships/video" Target="https://www.youtube.com/embed/X9Htg8V3eik?feature=oembed" TargetMode="External"/><Relationship Id="rId6" Type="http://schemas.openxmlformats.org/officeDocument/2006/relationships/hyperlink" Target="Alternative%20video%20link:%20https:/www.youtube.com/watch?v=X9Htg8V3eik" TargetMode="External"/><Relationship Id="rId5" Type="http://schemas.openxmlformats.org/officeDocument/2006/relationships/image" Target="../media/image103.jpeg"/><Relationship Id="rId4" Type="http://schemas.openxmlformats.org/officeDocument/2006/relationships/hyperlink" Target="https://safeshare.tv/x/ss5e3c0e6d20479"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45.xml"/><Relationship Id="rId5" Type="http://schemas.openxmlformats.org/officeDocument/2006/relationships/hyperlink" Target="https://www.violetway.org/page/?title=Online+Safety&amp;pid=26" TargetMode="Externa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A3DEA1F-8FD5-4BFD-8337-0DFFF904E8B4}"/>
              </a:ext>
            </a:extLst>
          </p:cNvPr>
          <p:cNvSpPr/>
          <p:nvPr/>
        </p:nvSpPr>
        <p:spPr>
          <a:xfrm>
            <a:off x="222001" y="247971"/>
            <a:ext cx="5619135" cy="707886"/>
          </a:xfrm>
          <a:prstGeom prst="rect">
            <a:avLst/>
          </a:prstGeom>
        </p:spPr>
        <p:txBody>
          <a:bodyPr wrap="square">
            <a:spAutoFit/>
          </a:bodyPr>
          <a:lstStyle/>
          <a:p>
            <a:r>
              <a:rPr lang="en-GB" sz="4000" dirty="0">
                <a:latin typeface="Tw Cen MT" panose="020B0602020104020603" pitchFamily="34" charset="0"/>
              </a:rPr>
              <a:t>Presentation for Parents</a:t>
            </a:r>
            <a:endParaRPr lang="en-GB" sz="4000" dirty="0"/>
          </a:p>
        </p:txBody>
      </p:sp>
      <p:pic>
        <p:nvPicPr>
          <p:cNvPr id="6" name="Picture 5" descr="Logo&#10;&#10;Description automatically generated">
            <a:extLst>
              <a:ext uri="{FF2B5EF4-FFF2-40B4-BE49-F238E27FC236}">
                <a16:creationId xmlns:a16="http://schemas.microsoft.com/office/drawing/2014/main" id="{A171948E-D723-46B6-9B9D-28A10010FCA9}"/>
              </a:ext>
            </a:extLst>
          </p:cNvPr>
          <p:cNvPicPr>
            <a:picLocks noChangeAspect="1"/>
          </p:cNvPicPr>
          <p:nvPr/>
        </p:nvPicPr>
        <p:blipFill>
          <a:blip r:embed="rId3"/>
          <a:stretch>
            <a:fillRect/>
          </a:stretch>
        </p:blipFill>
        <p:spPr>
          <a:xfrm>
            <a:off x="5955632" y="247971"/>
            <a:ext cx="2860603" cy="1661157"/>
          </a:xfrm>
          <a:prstGeom prst="rect">
            <a:avLst/>
          </a:prstGeom>
        </p:spPr>
      </p:pic>
      <p:sp>
        <p:nvSpPr>
          <p:cNvPr id="7" name="Rectangle 6">
            <a:extLst>
              <a:ext uri="{FF2B5EF4-FFF2-40B4-BE49-F238E27FC236}">
                <a16:creationId xmlns:a16="http://schemas.microsoft.com/office/drawing/2014/main" id="{A2AF96E1-7A12-4170-85F3-E5D8E8A49ED0}"/>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pic>
        <p:nvPicPr>
          <p:cNvPr id="10" name="Picture 9">
            <a:extLst>
              <a:ext uri="{FF2B5EF4-FFF2-40B4-BE49-F238E27FC236}">
                <a16:creationId xmlns:a16="http://schemas.microsoft.com/office/drawing/2014/main" id="{D9E7D3FE-AF9B-0D0B-6C9C-94F95859F0D5}"/>
              </a:ext>
            </a:extLst>
          </p:cNvPr>
          <p:cNvPicPr>
            <a:picLocks noChangeAspect="1"/>
          </p:cNvPicPr>
          <p:nvPr/>
        </p:nvPicPr>
        <p:blipFill>
          <a:blip r:embed="rId4"/>
          <a:stretch>
            <a:fillRect/>
          </a:stretch>
        </p:blipFill>
        <p:spPr>
          <a:xfrm>
            <a:off x="385011" y="2065052"/>
            <a:ext cx="8431224" cy="4540283"/>
          </a:xfrm>
          <a:prstGeom prst="rect">
            <a:avLst/>
          </a:prstGeom>
        </p:spPr>
      </p:pic>
    </p:spTree>
    <p:extLst>
      <p:ext uri="{BB962C8B-B14F-4D97-AF65-F5344CB8AC3E}">
        <p14:creationId xmlns:p14="http://schemas.microsoft.com/office/powerpoint/2010/main" val="23999409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56C7F1CB-257A-415A-8BC9-17BB8E6B1D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700" y="1494971"/>
            <a:ext cx="8102600" cy="2315029"/>
          </a:xfrm>
          <a:prstGeom prst="rect">
            <a:avLst/>
          </a:prstGeom>
        </p:spPr>
      </p:pic>
      <p:pic>
        <p:nvPicPr>
          <p:cNvPr id="7" name="Picture 6" descr="Icon&#10;&#10;Description automatically generated">
            <a:extLst>
              <a:ext uri="{FF2B5EF4-FFF2-40B4-BE49-F238E27FC236}">
                <a16:creationId xmlns:a16="http://schemas.microsoft.com/office/drawing/2014/main" id="{11BD330B-B88C-4AD1-AD0C-984A0071DA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0700" y="145142"/>
            <a:ext cx="2408972" cy="2315029"/>
          </a:xfrm>
          <a:prstGeom prst="rect">
            <a:avLst/>
          </a:prstGeom>
        </p:spPr>
      </p:pic>
      <p:sp>
        <p:nvSpPr>
          <p:cNvPr id="8" name="object 2">
            <a:extLst>
              <a:ext uri="{FF2B5EF4-FFF2-40B4-BE49-F238E27FC236}">
                <a16:creationId xmlns:a16="http://schemas.microsoft.com/office/drawing/2014/main" id="{3E9E938F-3CB4-40A2-9845-3E7250279ABA}"/>
              </a:ext>
            </a:extLst>
          </p:cNvPr>
          <p:cNvSpPr txBox="1">
            <a:spLocks noGrp="1"/>
          </p:cNvSpPr>
          <p:nvPr>
            <p:ph type="title"/>
          </p:nvPr>
        </p:nvSpPr>
        <p:spPr>
          <a:xfrm>
            <a:off x="800100" y="1848264"/>
            <a:ext cx="7493000" cy="1551707"/>
          </a:xfrm>
          <a:prstGeom prst="rect">
            <a:avLst/>
          </a:prstGeom>
        </p:spPr>
        <p:txBody>
          <a:bodyPr vert="horz" wrap="square" lIns="0" tIns="12700" rIns="0" bIns="0" rtlCol="0">
            <a:spAutoFit/>
          </a:bodyPr>
          <a:lstStyle/>
          <a:p>
            <a:pPr marL="12700" algn="ctr">
              <a:lnSpc>
                <a:spcPts val="5980"/>
              </a:lnSpc>
              <a:spcBef>
                <a:spcPts val="100"/>
              </a:spcBef>
            </a:pPr>
            <a:r>
              <a:rPr lang="en-GB" sz="6000" dirty="0">
                <a:solidFill>
                  <a:schemeClr val="bg1"/>
                </a:solidFill>
                <a:latin typeface="Tw Cen MT" panose="020B0602020104020603" pitchFamily="34" charset="0"/>
              </a:rPr>
              <a:t>What is </a:t>
            </a:r>
            <a:br>
              <a:rPr lang="en-GB" sz="6000" dirty="0">
                <a:solidFill>
                  <a:schemeClr val="bg1"/>
                </a:solidFill>
                <a:latin typeface="Tw Cen MT" panose="020B0602020104020603" pitchFamily="34" charset="0"/>
              </a:rPr>
            </a:br>
            <a:r>
              <a:rPr lang="en-GB" sz="6000" dirty="0">
                <a:solidFill>
                  <a:schemeClr val="bg1"/>
                </a:solidFill>
                <a:latin typeface="Tw Cen MT" panose="020B0602020104020603" pitchFamily="34" charset="0"/>
              </a:rPr>
              <a:t>Safer Internet Day?</a:t>
            </a:r>
            <a:endParaRPr sz="6000" dirty="0">
              <a:solidFill>
                <a:schemeClr val="bg1"/>
              </a:solidFill>
              <a:latin typeface="Tw Cen MT" panose="020B0602020104020603" pitchFamily="34" charset="0"/>
            </a:endParaRPr>
          </a:p>
        </p:txBody>
      </p:sp>
      <p:sp>
        <p:nvSpPr>
          <p:cNvPr id="2" name="Rectangle 1">
            <a:extLst>
              <a:ext uri="{FF2B5EF4-FFF2-40B4-BE49-F238E27FC236}">
                <a16:creationId xmlns:a16="http://schemas.microsoft.com/office/drawing/2014/main" id="{176E0B6D-59B5-4A01-9E9B-2F4F53EC6B5F}"/>
              </a:ext>
            </a:extLst>
          </p:cNvPr>
          <p:cNvSpPr/>
          <p:nvPr/>
        </p:nvSpPr>
        <p:spPr>
          <a:xfrm>
            <a:off x="355895" y="4005667"/>
            <a:ext cx="8432209" cy="2554545"/>
          </a:xfrm>
          <a:prstGeom prst="rect">
            <a:avLst/>
          </a:prstGeom>
        </p:spPr>
        <p:txBody>
          <a:bodyPr wrap="square">
            <a:spAutoFit/>
          </a:bodyPr>
          <a:lstStyle/>
          <a:p>
            <a:r>
              <a:rPr lang="en-US" sz="2000" dirty="0">
                <a:solidFill>
                  <a:srgbClr val="121211"/>
                </a:solidFill>
                <a:latin typeface="Tw Cen MT" panose="020B0602020104020603" pitchFamily="34" charset="0"/>
              </a:rPr>
              <a:t>Safer Internet Day is celebrated across the globe in over 170 countries, with thousands of children joining in across the UK. It’s a day when we celebrate all the great things about being online and teach children about how to stay safe online. As a school, we decided to plan online safety lessons as part of the children’s computing lessons this week. </a:t>
            </a:r>
          </a:p>
          <a:p>
            <a:endParaRPr lang="en-US" sz="2000" dirty="0">
              <a:solidFill>
                <a:srgbClr val="121211"/>
              </a:solidFill>
              <a:latin typeface="Tw Cen MT" panose="020B0602020104020603" pitchFamily="34" charset="0"/>
            </a:endParaRPr>
          </a:p>
          <a:p>
            <a:r>
              <a:rPr lang="en-US" sz="2000" dirty="0">
                <a:solidFill>
                  <a:srgbClr val="121211"/>
                </a:solidFill>
                <a:latin typeface="Tw Cen MT" panose="020B0602020104020603" pitchFamily="34" charset="0"/>
              </a:rPr>
              <a:t>The theme for Safer Internet Day this year is ‘Want to talk about it?’ With a focus on making space for conversations about life online.</a:t>
            </a:r>
            <a:endParaRPr lang="en-GB" sz="2000" dirty="0">
              <a:latin typeface="Tw Cen MT" panose="020B0602020104020603" pitchFamily="34" charset="0"/>
            </a:endParaRPr>
          </a:p>
        </p:txBody>
      </p:sp>
      <p:sp>
        <p:nvSpPr>
          <p:cNvPr id="9" name="Rectangle 8">
            <a:extLst>
              <a:ext uri="{FF2B5EF4-FFF2-40B4-BE49-F238E27FC236}">
                <a16:creationId xmlns:a16="http://schemas.microsoft.com/office/drawing/2014/main" id="{9595CC32-7F26-4824-8A1E-8EC1107A53F6}"/>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extLst>
      <p:ext uri="{BB962C8B-B14F-4D97-AF65-F5344CB8AC3E}">
        <p14:creationId xmlns:p14="http://schemas.microsoft.com/office/powerpoint/2010/main" val="32872136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descr="Graphical user interface, application&#10;&#10;Description automatically generated with medium confidence">
            <a:extLst>
              <a:ext uri="{FF2B5EF4-FFF2-40B4-BE49-F238E27FC236}">
                <a16:creationId xmlns:a16="http://schemas.microsoft.com/office/drawing/2014/main" id="{3AA42F0C-7E1A-274E-AF7A-2E9823660C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274085">
            <a:off x="3028742" y="3138725"/>
            <a:ext cx="1079271" cy="1079271"/>
          </a:xfrm>
          <a:prstGeom prst="rect">
            <a:avLst/>
          </a:prstGeom>
        </p:spPr>
      </p:pic>
      <p:sp>
        <p:nvSpPr>
          <p:cNvPr id="2" name="object 2"/>
          <p:cNvSpPr txBox="1">
            <a:spLocks noGrp="1"/>
          </p:cNvSpPr>
          <p:nvPr>
            <p:ph type="title"/>
          </p:nvPr>
        </p:nvSpPr>
        <p:spPr>
          <a:xfrm>
            <a:off x="1058975" y="306635"/>
            <a:ext cx="7865806" cy="502061"/>
          </a:xfrm>
          <a:prstGeom prst="rect">
            <a:avLst/>
          </a:prstGeom>
        </p:spPr>
        <p:txBody>
          <a:bodyPr vert="horz" wrap="square" lIns="0" tIns="9525" rIns="0" bIns="0" rtlCol="0" anchor="ctr">
            <a:spAutoFit/>
          </a:bodyPr>
          <a:lstStyle/>
          <a:p>
            <a:pPr marL="9525">
              <a:spcBef>
                <a:spcPts val="75"/>
              </a:spcBef>
            </a:pPr>
            <a:r>
              <a:rPr lang="en-GB" sz="3200" dirty="0">
                <a:latin typeface="Tw Cen MT" panose="020B0602020104020603" pitchFamily="34" charset="0"/>
              </a:rPr>
              <a:t>What</a:t>
            </a:r>
            <a:r>
              <a:rPr lang="en-GB" sz="3200" spc="-19" dirty="0">
                <a:latin typeface="Tw Cen MT" panose="020B0602020104020603" pitchFamily="34" charset="0"/>
              </a:rPr>
              <a:t> </a:t>
            </a:r>
            <a:r>
              <a:rPr lang="en-GB" sz="3200" spc="-4" dirty="0">
                <a:latin typeface="Tw Cen MT" panose="020B0602020104020603" pitchFamily="34" charset="0"/>
              </a:rPr>
              <a:t>can</a:t>
            </a:r>
            <a:r>
              <a:rPr lang="en-GB" sz="3200" spc="-19" dirty="0">
                <a:latin typeface="Tw Cen MT" panose="020B0602020104020603" pitchFamily="34" charset="0"/>
              </a:rPr>
              <a:t> families and children </a:t>
            </a:r>
            <a:r>
              <a:rPr lang="en-GB" sz="3200" dirty="0">
                <a:latin typeface="Tw Cen MT" panose="020B0602020104020603" pitchFamily="34" charset="0"/>
              </a:rPr>
              <a:t>do</a:t>
            </a:r>
            <a:r>
              <a:rPr lang="en-GB" sz="3200" spc="-15" dirty="0">
                <a:latin typeface="Tw Cen MT" panose="020B0602020104020603" pitchFamily="34" charset="0"/>
              </a:rPr>
              <a:t> </a:t>
            </a:r>
            <a:r>
              <a:rPr lang="en-GB" sz="3200" dirty="0">
                <a:latin typeface="Tw Cen MT" panose="020B0602020104020603" pitchFamily="34" charset="0"/>
              </a:rPr>
              <a:t>online?</a:t>
            </a:r>
          </a:p>
        </p:txBody>
      </p:sp>
      <p:pic>
        <p:nvPicPr>
          <p:cNvPr id="4" name="Picture 3" descr="Icon&#10;&#10;Description automatically generated">
            <a:extLst>
              <a:ext uri="{FF2B5EF4-FFF2-40B4-BE49-F238E27FC236}">
                <a16:creationId xmlns:a16="http://schemas.microsoft.com/office/drawing/2014/main" id="{B2247900-19C5-8D49-8D0F-F11318D104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1317" y="1049845"/>
            <a:ext cx="1065942" cy="1065942"/>
          </a:xfrm>
          <a:prstGeom prst="rect">
            <a:avLst/>
          </a:prstGeom>
        </p:spPr>
      </p:pic>
      <p:pic>
        <p:nvPicPr>
          <p:cNvPr id="8" name="Picture 7" descr="A picture containing text&#10;&#10;Description automatically generated">
            <a:extLst>
              <a:ext uri="{FF2B5EF4-FFF2-40B4-BE49-F238E27FC236}">
                <a16:creationId xmlns:a16="http://schemas.microsoft.com/office/drawing/2014/main" id="{BFA38440-AFC3-7444-BA46-BDD12689EC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95983" y="986264"/>
            <a:ext cx="1586369" cy="1586369"/>
          </a:xfrm>
          <a:prstGeom prst="rect">
            <a:avLst/>
          </a:prstGeom>
        </p:spPr>
      </p:pic>
      <p:pic>
        <p:nvPicPr>
          <p:cNvPr id="10" name="Picture 9" descr="Icon&#10;&#10;Description automatically generated">
            <a:extLst>
              <a:ext uri="{FF2B5EF4-FFF2-40B4-BE49-F238E27FC236}">
                <a16:creationId xmlns:a16="http://schemas.microsoft.com/office/drawing/2014/main" id="{6F4F5187-0B59-394A-AD7C-EA6A29C781A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71076" y="1160320"/>
            <a:ext cx="1155454" cy="1155454"/>
          </a:xfrm>
          <a:prstGeom prst="rect">
            <a:avLst/>
          </a:prstGeom>
          <a:scene3d>
            <a:camera prst="orthographicFront">
              <a:rot lat="0" lon="0" rev="180000"/>
            </a:camera>
            <a:lightRig rig="threePt" dir="t"/>
          </a:scene3d>
        </p:spPr>
      </p:pic>
      <p:pic>
        <p:nvPicPr>
          <p:cNvPr id="12" name="Picture 11" descr="Icon&#10;&#10;Description automatically generated">
            <a:extLst>
              <a:ext uri="{FF2B5EF4-FFF2-40B4-BE49-F238E27FC236}">
                <a16:creationId xmlns:a16="http://schemas.microsoft.com/office/drawing/2014/main" id="{84F8986E-2544-A64F-AF40-CD561E09CFE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32276" y="1206171"/>
            <a:ext cx="1028273" cy="1028273"/>
          </a:xfrm>
          <a:prstGeom prst="rect">
            <a:avLst/>
          </a:prstGeom>
        </p:spPr>
      </p:pic>
      <p:pic>
        <p:nvPicPr>
          <p:cNvPr id="14" name="Picture 13" descr="Icon&#10;&#10;Description automatically generated">
            <a:extLst>
              <a:ext uri="{FF2B5EF4-FFF2-40B4-BE49-F238E27FC236}">
                <a16:creationId xmlns:a16="http://schemas.microsoft.com/office/drawing/2014/main" id="{5AD7BDD8-3DBA-B148-8497-6D6695138E8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4813" y="2868178"/>
            <a:ext cx="1536454" cy="1536454"/>
          </a:xfrm>
          <a:prstGeom prst="rect">
            <a:avLst/>
          </a:prstGeom>
        </p:spPr>
      </p:pic>
      <p:pic>
        <p:nvPicPr>
          <p:cNvPr id="16" name="Picture 15" descr="A picture containing text, outdoor, sign&#10;&#10;Description automatically generated">
            <a:extLst>
              <a:ext uri="{FF2B5EF4-FFF2-40B4-BE49-F238E27FC236}">
                <a16:creationId xmlns:a16="http://schemas.microsoft.com/office/drawing/2014/main" id="{36844F84-8F4F-D345-BE7E-BD000CE0B6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322227" y="1117915"/>
            <a:ext cx="1028273" cy="1028273"/>
          </a:xfrm>
          <a:prstGeom prst="rect">
            <a:avLst/>
          </a:prstGeom>
          <a:scene3d>
            <a:camera prst="orthographicFront">
              <a:rot lat="0" lon="0" rev="180000"/>
            </a:camera>
            <a:lightRig rig="threePt" dir="t"/>
          </a:scene3d>
        </p:spPr>
      </p:pic>
      <p:pic>
        <p:nvPicPr>
          <p:cNvPr id="18" name="Picture 17" descr="Icon&#10;&#10;Description automatically generated">
            <a:extLst>
              <a:ext uri="{FF2B5EF4-FFF2-40B4-BE49-F238E27FC236}">
                <a16:creationId xmlns:a16="http://schemas.microsoft.com/office/drawing/2014/main" id="{68E21BBE-D6D4-424E-A8AA-F9CE9B919CB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041385" y="2939376"/>
            <a:ext cx="1095895" cy="1095895"/>
          </a:xfrm>
          <a:prstGeom prst="rect">
            <a:avLst/>
          </a:prstGeom>
        </p:spPr>
      </p:pic>
      <p:pic>
        <p:nvPicPr>
          <p:cNvPr id="20" name="Picture 19" descr="Icon&#10;&#10;Description automatically generated">
            <a:extLst>
              <a:ext uri="{FF2B5EF4-FFF2-40B4-BE49-F238E27FC236}">
                <a16:creationId xmlns:a16="http://schemas.microsoft.com/office/drawing/2014/main" id="{D356D257-5D7A-9C4D-8FA3-2D325D2B8DD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627797" y="2901355"/>
            <a:ext cx="1188223" cy="1188223"/>
          </a:xfrm>
          <a:prstGeom prst="rect">
            <a:avLst/>
          </a:prstGeom>
        </p:spPr>
      </p:pic>
      <p:pic>
        <p:nvPicPr>
          <p:cNvPr id="22" name="Picture 21" descr="Logo&#10;&#10;Description automatically generated with medium confidence">
            <a:extLst>
              <a:ext uri="{FF2B5EF4-FFF2-40B4-BE49-F238E27FC236}">
                <a16:creationId xmlns:a16="http://schemas.microsoft.com/office/drawing/2014/main" id="{0B4AD5EA-DB06-D445-BD14-98DBCA7BFF30}"/>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22010" y="2712912"/>
            <a:ext cx="1664950" cy="1664950"/>
          </a:xfrm>
          <a:prstGeom prst="rect">
            <a:avLst/>
          </a:prstGeom>
        </p:spPr>
      </p:pic>
      <p:pic>
        <p:nvPicPr>
          <p:cNvPr id="24" name="Picture 23" descr="Icon&#10;&#10;Description automatically generated">
            <a:extLst>
              <a:ext uri="{FF2B5EF4-FFF2-40B4-BE49-F238E27FC236}">
                <a16:creationId xmlns:a16="http://schemas.microsoft.com/office/drawing/2014/main" id="{D23A9B11-F095-8A4C-B610-AB85652A35E5}"/>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6556883" y="2885193"/>
            <a:ext cx="1028274" cy="1028274"/>
          </a:xfrm>
          <a:prstGeom prst="rect">
            <a:avLst/>
          </a:prstGeom>
        </p:spPr>
      </p:pic>
      <p:pic>
        <p:nvPicPr>
          <p:cNvPr id="26" name="Picture 25" descr="Icon&#10;&#10;Description automatically generated">
            <a:extLst>
              <a:ext uri="{FF2B5EF4-FFF2-40B4-BE49-F238E27FC236}">
                <a16:creationId xmlns:a16="http://schemas.microsoft.com/office/drawing/2014/main" id="{42642A6E-BB23-E24D-87D8-87CA2BAEE89C}"/>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551914" y="3252547"/>
            <a:ext cx="1035080" cy="1035080"/>
          </a:xfrm>
          <a:prstGeom prst="rect">
            <a:avLst/>
          </a:prstGeom>
        </p:spPr>
      </p:pic>
      <p:pic>
        <p:nvPicPr>
          <p:cNvPr id="28" name="Picture 27" descr="Icon&#10;&#10;Description automatically generated">
            <a:extLst>
              <a:ext uri="{FF2B5EF4-FFF2-40B4-BE49-F238E27FC236}">
                <a16:creationId xmlns:a16="http://schemas.microsoft.com/office/drawing/2014/main" id="{591B8F15-40D3-144A-A81D-9A0A14B59E45}"/>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458043" y="2798095"/>
            <a:ext cx="1520810" cy="1520810"/>
          </a:xfrm>
          <a:prstGeom prst="rect">
            <a:avLst/>
          </a:prstGeom>
        </p:spPr>
      </p:pic>
      <p:pic>
        <p:nvPicPr>
          <p:cNvPr id="31" name="Picture 30" descr="Icon&#10;&#10;Description automatically generated with medium confidence">
            <a:extLst>
              <a:ext uri="{FF2B5EF4-FFF2-40B4-BE49-F238E27FC236}">
                <a16:creationId xmlns:a16="http://schemas.microsoft.com/office/drawing/2014/main" id="{A5657C97-77AF-E842-92C4-13AA61D12C4D}"/>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320205" y="1160320"/>
            <a:ext cx="1044298" cy="1044298"/>
          </a:xfrm>
          <a:prstGeom prst="rect">
            <a:avLst/>
          </a:prstGeom>
        </p:spPr>
      </p:pic>
      <p:pic>
        <p:nvPicPr>
          <p:cNvPr id="32" name="Picture 31" descr="Icon&#10;&#10;Description automatically generated with medium confidence">
            <a:extLst>
              <a:ext uri="{FF2B5EF4-FFF2-40B4-BE49-F238E27FC236}">
                <a16:creationId xmlns:a16="http://schemas.microsoft.com/office/drawing/2014/main" id="{74E1C107-559C-3549-B090-1E1A40780FEA}"/>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2961762" y="3418786"/>
            <a:ext cx="987577" cy="987577"/>
          </a:xfrm>
          <a:prstGeom prst="rect">
            <a:avLst/>
          </a:prstGeom>
        </p:spPr>
      </p:pic>
      <p:pic>
        <p:nvPicPr>
          <p:cNvPr id="34" name="Picture 33" descr="A picture containing silhouette&#10;&#10;Description automatically generated">
            <a:extLst>
              <a:ext uri="{FF2B5EF4-FFF2-40B4-BE49-F238E27FC236}">
                <a16:creationId xmlns:a16="http://schemas.microsoft.com/office/drawing/2014/main" id="{7CC03FEE-8885-DB40-A884-8E5C23F1F303}"/>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010232" y="2078856"/>
            <a:ext cx="968621" cy="968621"/>
          </a:xfrm>
          <a:prstGeom prst="rect">
            <a:avLst/>
          </a:prstGeom>
        </p:spPr>
      </p:pic>
      <p:pic>
        <p:nvPicPr>
          <p:cNvPr id="35" name="Picture 34" descr="A picture containing silhouette&#10;&#10;Description automatically generated">
            <a:extLst>
              <a:ext uri="{FF2B5EF4-FFF2-40B4-BE49-F238E27FC236}">
                <a16:creationId xmlns:a16="http://schemas.microsoft.com/office/drawing/2014/main" id="{0DCA92A6-287F-7D4E-B55E-432931F74939}"/>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4539536" y="986615"/>
            <a:ext cx="968621" cy="968621"/>
          </a:xfrm>
          <a:prstGeom prst="rect">
            <a:avLst/>
          </a:prstGeom>
        </p:spPr>
      </p:pic>
      <p:pic>
        <p:nvPicPr>
          <p:cNvPr id="37" name="Picture 36" descr="Icon&#10;&#10;Description automatically generated with medium confidence">
            <a:extLst>
              <a:ext uri="{FF2B5EF4-FFF2-40B4-BE49-F238E27FC236}">
                <a16:creationId xmlns:a16="http://schemas.microsoft.com/office/drawing/2014/main" id="{BD6AD5F6-A95E-6B4D-9BEB-82C91D4012C9}"/>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766522" y="1693200"/>
            <a:ext cx="1155454" cy="1155454"/>
          </a:xfrm>
          <a:prstGeom prst="rect">
            <a:avLst/>
          </a:prstGeom>
        </p:spPr>
      </p:pic>
      <p:pic>
        <p:nvPicPr>
          <p:cNvPr id="38" name="Picture 37" descr="Icon&#10;&#10;Description automatically generated with medium confidence">
            <a:extLst>
              <a:ext uri="{FF2B5EF4-FFF2-40B4-BE49-F238E27FC236}">
                <a16:creationId xmlns:a16="http://schemas.microsoft.com/office/drawing/2014/main" id="{2A2A2AEA-69F4-734B-A2AB-1EAB893DC49F}"/>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120050" y="2885193"/>
            <a:ext cx="1155454" cy="1155454"/>
          </a:xfrm>
          <a:prstGeom prst="rect">
            <a:avLst/>
          </a:prstGeom>
        </p:spPr>
      </p:pic>
      <p:pic>
        <p:nvPicPr>
          <p:cNvPr id="40" name="Picture 39" descr="Graphical user interface, application&#10;&#10;Description automatically generated with medium confidence">
            <a:extLst>
              <a:ext uri="{FF2B5EF4-FFF2-40B4-BE49-F238E27FC236}">
                <a16:creationId xmlns:a16="http://schemas.microsoft.com/office/drawing/2014/main" id="{FAE12ED4-54E9-A24B-B865-20905BE705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0432" y="1718824"/>
            <a:ext cx="1079271" cy="1079271"/>
          </a:xfrm>
          <a:prstGeom prst="rect">
            <a:avLst/>
          </a:prstGeom>
        </p:spPr>
      </p:pic>
      <p:pic>
        <p:nvPicPr>
          <p:cNvPr id="43" name="Picture 42" descr="Icon&#10;&#10;Description automatically generated with medium confidence">
            <a:extLst>
              <a:ext uri="{FF2B5EF4-FFF2-40B4-BE49-F238E27FC236}">
                <a16:creationId xmlns:a16="http://schemas.microsoft.com/office/drawing/2014/main" id="{5F93DDE4-20AD-2B40-A9E7-0029BBCEC10B}"/>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233635" y="2386393"/>
            <a:ext cx="968621" cy="968621"/>
          </a:xfrm>
          <a:prstGeom prst="rect">
            <a:avLst/>
          </a:prstGeom>
        </p:spPr>
      </p:pic>
      <p:pic>
        <p:nvPicPr>
          <p:cNvPr id="44" name="Picture 43" descr="Graphical user interface, application&#10;&#10;Description automatically generated with medium confidence">
            <a:extLst>
              <a:ext uri="{FF2B5EF4-FFF2-40B4-BE49-F238E27FC236}">
                <a16:creationId xmlns:a16="http://schemas.microsoft.com/office/drawing/2014/main" id="{585A20A5-D31F-2347-BF11-22B526974A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25204">
            <a:off x="6078112" y="3138723"/>
            <a:ext cx="1079271" cy="1079271"/>
          </a:xfrm>
          <a:prstGeom prst="rect">
            <a:avLst/>
          </a:prstGeom>
        </p:spPr>
      </p:pic>
      <p:sp>
        <p:nvSpPr>
          <p:cNvPr id="25" name="Rectangle 24">
            <a:extLst>
              <a:ext uri="{FF2B5EF4-FFF2-40B4-BE49-F238E27FC236}">
                <a16:creationId xmlns:a16="http://schemas.microsoft.com/office/drawing/2014/main" id="{EF0D86A5-D7C4-4112-964E-C8DB5B251B31}"/>
              </a:ext>
            </a:extLst>
          </p:cNvPr>
          <p:cNvSpPr/>
          <p:nvPr/>
        </p:nvSpPr>
        <p:spPr>
          <a:xfrm>
            <a:off x="355895" y="4149964"/>
            <a:ext cx="8432209" cy="2554545"/>
          </a:xfrm>
          <a:prstGeom prst="rect">
            <a:avLst/>
          </a:prstGeom>
        </p:spPr>
        <p:txBody>
          <a:bodyPr wrap="square">
            <a:spAutoFit/>
          </a:bodyPr>
          <a:lstStyle/>
          <a:p>
            <a:r>
              <a:rPr lang="en-US" sz="2000" dirty="0">
                <a:solidFill>
                  <a:srgbClr val="121211"/>
                </a:solidFill>
                <a:latin typeface="Tw Cen MT" panose="020B0602020104020603" pitchFamily="34" charset="0"/>
              </a:rPr>
              <a:t>There are so many things families and children can do online, and the internet can help to make things easier. Families and children might…</a:t>
            </a:r>
          </a:p>
          <a:p>
            <a:pPr marL="342900" indent="-342900">
              <a:buFont typeface="Arial" panose="020B0604020202020204" pitchFamily="34" charset="0"/>
              <a:buChar char="•"/>
            </a:pPr>
            <a:r>
              <a:rPr lang="en-US" sz="2000" dirty="0">
                <a:solidFill>
                  <a:srgbClr val="121211"/>
                </a:solidFill>
                <a:latin typeface="Tw Cen MT" panose="020B0602020104020603" pitchFamily="34" charset="0"/>
              </a:rPr>
              <a:t>use the internet to chat, or video call family and friends</a:t>
            </a:r>
          </a:p>
          <a:p>
            <a:pPr marL="342900" indent="-342900">
              <a:buFont typeface="Arial" panose="020B0604020202020204" pitchFamily="34" charset="0"/>
              <a:buChar char="•"/>
            </a:pPr>
            <a:r>
              <a:rPr lang="en-US" sz="2000" dirty="0">
                <a:solidFill>
                  <a:srgbClr val="121211"/>
                </a:solidFill>
                <a:latin typeface="Tw Cen MT" panose="020B0602020104020603" pitchFamily="34" charset="0"/>
              </a:rPr>
              <a:t>watch TV shows, sports, movies, or listen to music online</a:t>
            </a:r>
          </a:p>
          <a:p>
            <a:pPr marL="342900" indent="-342900">
              <a:buFont typeface="Arial" panose="020B0604020202020204" pitchFamily="34" charset="0"/>
              <a:buChar char="•"/>
            </a:pPr>
            <a:r>
              <a:rPr lang="en-US" sz="2000" dirty="0">
                <a:solidFill>
                  <a:srgbClr val="121211"/>
                </a:solidFill>
                <a:latin typeface="Tw Cen MT" panose="020B0602020104020603" pitchFamily="34" charset="0"/>
              </a:rPr>
              <a:t>find out about what’s happening in the news online</a:t>
            </a:r>
          </a:p>
          <a:p>
            <a:pPr marL="342900" indent="-342900">
              <a:buFont typeface="Arial" panose="020B0604020202020204" pitchFamily="34" charset="0"/>
              <a:buChar char="•"/>
            </a:pPr>
            <a:r>
              <a:rPr lang="en-US" sz="2000" dirty="0">
                <a:solidFill>
                  <a:srgbClr val="121211"/>
                </a:solidFill>
                <a:latin typeface="Tw Cen MT" panose="020B0602020104020603" pitchFamily="34" charset="0"/>
              </a:rPr>
              <a:t>use the internet to find out new things</a:t>
            </a:r>
          </a:p>
          <a:p>
            <a:pPr marL="342900" indent="-342900">
              <a:buFont typeface="Arial" panose="020B0604020202020204" pitchFamily="34" charset="0"/>
              <a:buChar char="•"/>
            </a:pPr>
            <a:r>
              <a:rPr lang="en-US" sz="2000" dirty="0">
                <a:solidFill>
                  <a:srgbClr val="121211"/>
                </a:solidFill>
                <a:latin typeface="Tw Cen MT" panose="020B0602020104020603" pitchFamily="34" charset="0"/>
              </a:rPr>
              <a:t>share photos, or videos online</a:t>
            </a:r>
          </a:p>
          <a:p>
            <a:pPr marL="342900" indent="-342900">
              <a:buFont typeface="Arial" panose="020B0604020202020204" pitchFamily="34" charset="0"/>
              <a:buChar char="•"/>
            </a:pPr>
            <a:r>
              <a:rPr lang="en-US" sz="2000" dirty="0">
                <a:solidFill>
                  <a:srgbClr val="121211"/>
                </a:solidFill>
                <a:latin typeface="Tw Cen MT" panose="020B0602020104020603" pitchFamily="34" charset="0"/>
              </a:rPr>
              <a:t>play games online</a:t>
            </a:r>
          </a:p>
        </p:txBody>
      </p:sp>
      <p:sp>
        <p:nvSpPr>
          <p:cNvPr id="27" name="Rectangle 26">
            <a:extLst>
              <a:ext uri="{FF2B5EF4-FFF2-40B4-BE49-F238E27FC236}">
                <a16:creationId xmlns:a16="http://schemas.microsoft.com/office/drawing/2014/main" id="{3DE87F63-8253-403C-9BFF-A72E5A59388E}"/>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Logo, icon&#10;&#10;Description automatically generated">
            <a:extLst>
              <a:ext uri="{FF2B5EF4-FFF2-40B4-BE49-F238E27FC236}">
                <a16:creationId xmlns:a16="http://schemas.microsoft.com/office/drawing/2014/main" id="{51735838-9FA6-834A-8CEF-2BD1338239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5100" y="1601920"/>
            <a:ext cx="2289281" cy="2055680"/>
          </a:xfrm>
          <a:prstGeom prst="rect">
            <a:avLst/>
          </a:prstGeom>
        </p:spPr>
      </p:pic>
      <p:pic>
        <p:nvPicPr>
          <p:cNvPr id="18" name="Picture 17" descr="A picture containing icon&#10;&#10;Description automatically generated">
            <a:extLst>
              <a:ext uri="{FF2B5EF4-FFF2-40B4-BE49-F238E27FC236}">
                <a16:creationId xmlns:a16="http://schemas.microsoft.com/office/drawing/2014/main" id="{C3FFEAA5-4889-7449-A4BD-61CB0305EFA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68704" y="1649878"/>
            <a:ext cx="2289281" cy="2055680"/>
          </a:xfrm>
          <a:prstGeom prst="rect">
            <a:avLst/>
          </a:prstGeom>
        </p:spPr>
      </p:pic>
      <p:pic>
        <p:nvPicPr>
          <p:cNvPr id="16" name="Picture 15" descr="A close-up of a logo&#10;&#10;Description automatically generated with medium confidence">
            <a:extLst>
              <a:ext uri="{FF2B5EF4-FFF2-40B4-BE49-F238E27FC236}">
                <a16:creationId xmlns:a16="http://schemas.microsoft.com/office/drawing/2014/main" id="{CFC06FD4-E552-C54A-9F14-DB3C5121EFA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01181" y="1898056"/>
            <a:ext cx="2129287" cy="1912013"/>
          </a:xfrm>
          <a:prstGeom prst="rect">
            <a:avLst/>
          </a:prstGeom>
        </p:spPr>
      </p:pic>
      <p:pic>
        <p:nvPicPr>
          <p:cNvPr id="12" name="Picture 11">
            <a:extLst>
              <a:ext uri="{FF2B5EF4-FFF2-40B4-BE49-F238E27FC236}">
                <a16:creationId xmlns:a16="http://schemas.microsoft.com/office/drawing/2014/main" id="{4B6C71C2-F9C5-D64F-A978-EA0E260902A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8508" y="2116360"/>
            <a:ext cx="1900452" cy="1706528"/>
          </a:xfrm>
          <a:prstGeom prst="rect">
            <a:avLst/>
          </a:prstGeom>
        </p:spPr>
      </p:pic>
      <p:pic>
        <p:nvPicPr>
          <p:cNvPr id="10" name="Picture 9" descr="A picture containing shape&#10;&#10;Description automatically generated">
            <a:extLst>
              <a:ext uri="{FF2B5EF4-FFF2-40B4-BE49-F238E27FC236}">
                <a16:creationId xmlns:a16="http://schemas.microsoft.com/office/drawing/2014/main" id="{864DBBD5-3561-5445-B649-6C16D306C7B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6743" y="1899774"/>
            <a:ext cx="1900451" cy="1706528"/>
          </a:xfrm>
          <a:prstGeom prst="rect">
            <a:avLst/>
          </a:prstGeom>
        </p:spPr>
      </p:pic>
      <p:sp>
        <p:nvSpPr>
          <p:cNvPr id="2" name="object 2"/>
          <p:cNvSpPr txBox="1"/>
          <p:nvPr/>
        </p:nvSpPr>
        <p:spPr>
          <a:xfrm>
            <a:off x="1858033" y="3119300"/>
            <a:ext cx="881063" cy="309700"/>
          </a:xfrm>
          <a:prstGeom prst="rect">
            <a:avLst/>
          </a:prstGeom>
        </p:spPr>
        <p:txBody>
          <a:bodyPr vert="horz" wrap="square" lIns="0" tIns="9525" rIns="0" bIns="0" rtlCol="0">
            <a:spAutoFit/>
          </a:bodyPr>
          <a:lstStyle/>
          <a:p>
            <a:pPr marL="9525">
              <a:spcBef>
                <a:spcPts val="75"/>
              </a:spcBef>
            </a:pPr>
            <a:r>
              <a:rPr sz="1950" b="1" spc="-26" dirty="0">
                <a:solidFill>
                  <a:srgbClr val="3F3F3E"/>
                </a:solidFill>
                <a:latin typeface="Arial"/>
                <a:cs typeface="Arial"/>
              </a:rPr>
              <a:t>Tablet</a:t>
            </a:r>
            <a:endParaRPr sz="1950" dirty="0">
              <a:latin typeface="Arial"/>
              <a:cs typeface="Arial"/>
            </a:endParaRPr>
          </a:p>
        </p:txBody>
      </p:sp>
      <p:sp>
        <p:nvSpPr>
          <p:cNvPr id="3" name="object 3"/>
          <p:cNvSpPr txBox="1">
            <a:spLocks noGrp="1"/>
          </p:cNvSpPr>
          <p:nvPr>
            <p:ph type="ctrTitle"/>
          </p:nvPr>
        </p:nvSpPr>
        <p:spPr>
          <a:xfrm>
            <a:off x="600070" y="341170"/>
            <a:ext cx="8054832" cy="884216"/>
          </a:xfrm>
          <a:prstGeom prst="rect">
            <a:avLst/>
          </a:prstGeom>
        </p:spPr>
        <p:txBody>
          <a:bodyPr vert="horz" wrap="square" lIns="0" tIns="62865" rIns="0" bIns="0" rtlCol="0" anchor="ctr">
            <a:spAutoFit/>
          </a:bodyPr>
          <a:lstStyle/>
          <a:p>
            <a:pPr marR="3810" indent="9525">
              <a:lnSpc>
                <a:spcPts val="3225"/>
              </a:lnSpc>
              <a:spcBef>
                <a:spcPts val="495"/>
              </a:spcBef>
            </a:pPr>
            <a:r>
              <a:rPr lang="en-GB" spc="-4" dirty="0">
                <a:latin typeface="Tw Cen MT" panose="020B0602020104020603" pitchFamily="34" charset="0"/>
              </a:rPr>
              <a:t>Families and children will often use a range of devices to play games…</a:t>
            </a:r>
            <a:endParaRPr spc="-4" dirty="0">
              <a:latin typeface="Tw Cen MT" panose="020B0602020104020603" pitchFamily="34" charset="0"/>
            </a:endParaRPr>
          </a:p>
        </p:txBody>
      </p:sp>
      <p:sp>
        <p:nvSpPr>
          <p:cNvPr id="5" name="object 2">
            <a:extLst>
              <a:ext uri="{FF2B5EF4-FFF2-40B4-BE49-F238E27FC236}">
                <a16:creationId xmlns:a16="http://schemas.microsoft.com/office/drawing/2014/main" id="{630CADA7-068B-0D4A-8A76-BB8E87D4B5B4}"/>
              </a:ext>
            </a:extLst>
          </p:cNvPr>
          <p:cNvSpPr txBox="1"/>
          <p:nvPr/>
        </p:nvSpPr>
        <p:spPr>
          <a:xfrm>
            <a:off x="380915" y="2920503"/>
            <a:ext cx="1082542" cy="309700"/>
          </a:xfrm>
          <a:prstGeom prst="rect">
            <a:avLst/>
          </a:prstGeom>
        </p:spPr>
        <p:txBody>
          <a:bodyPr vert="horz" wrap="square" lIns="0" tIns="9525" rIns="0" bIns="0" rtlCol="0">
            <a:spAutoFit/>
          </a:bodyPr>
          <a:lstStyle/>
          <a:p>
            <a:pPr marL="9525" algn="ctr">
              <a:spcBef>
                <a:spcPts val="75"/>
              </a:spcBef>
            </a:pPr>
            <a:r>
              <a:rPr lang="en-GB" sz="1950" b="1" spc="-26" dirty="0">
                <a:solidFill>
                  <a:schemeClr val="bg1"/>
                </a:solidFill>
                <a:latin typeface="Arial"/>
                <a:cs typeface="Arial"/>
              </a:rPr>
              <a:t>Phone</a:t>
            </a:r>
            <a:endParaRPr sz="1950" dirty="0">
              <a:solidFill>
                <a:schemeClr val="bg1"/>
              </a:solidFill>
              <a:latin typeface="Arial"/>
              <a:cs typeface="Arial"/>
            </a:endParaRPr>
          </a:p>
        </p:txBody>
      </p:sp>
      <p:sp>
        <p:nvSpPr>
          <p:cNvPr id="6" name="object 2">
            <a:extLst>
              <a:ext uri="{FF2B5EF4-FFF2-40B4-BE49-F238E27FC236}">
                <a16:creationId xmlns:a16="http://schemas.microsoft.com/office/drawing/2014/main" id="{17120F50-D296-F642-A0A6-29312BAD5488}"/>
              </a:ext>
            </a:extLst>
          </p:cNvPr>
          <p:cNvSpPr txBox="1"/>
          <p:nvPr/>
        </p:nvSpPr>
        <p:spPr>
          <a:xfrm>
            <a:off x="3407395" y="3012022"/>
            <a:ext cx="1081503" cy="309700"/>
          </a:xfrm>
          <a:prstGeom prst="rect">
            <a:avLst/>
          </a:prstGeom>
        </p:spPr>
        <p:txBody>
          <a:bodyPr vert="horz" wrap="square" lIns="0" tIns="9525" rIns="0" bIns="0" rtlCol="0">
            <a:spAutoFit/>
          </a:bodyPr>
          <a:lstStyle/>
          <a:p>
            <a:pPr marL="9525" algn="ctr">
              <a:spcBef>
                <a:spcPts val="75"/>
              </a:spcBef>
            </a:pPr>
            <a:r>
              <a:rPr lang="en-GB" sz="1950" b="1" spc="-26">
                <a:solidFill>
                  <a:schemeClr val="bg1"/>
                </a:solidFill>
                <a:latin typeface="Arial"/>
                <a:cs typeface="Arial"/>
              </a:rPr>
              <a:t>Laptop</a:t>
            </a:r>
            <a:endParaRPr sz="1950">
              <a:solidFill>
                <a:schemeClr val="bg1"/>
              </a:solidFill>
              <a:latin typeface="Arial"/>
              <a:cs typeface="Arial"/>
            </a:endParaRPr>
          </a:p>
        </p:txBody>
      </p:sp>
      <p:sp>
        <p:nvSpPr>
          <p:cNvPr id="7" name="object 2">
            <a:extLst>
              <a:ext uri="{FF2B5EF4-FFF2-40B4-BE49-F238E27FC236}">
                <a16:creationId xmlns:a16="http://schemas.microsoft.com/office/drawing/2014/main" id="{23BD74D0-CA7E-DE4D-9397-AABCFE191FD8}"/>
              </a:ext>
            </a:extLst>
          </p:cNvPr>
          <p:cNvSpPr txBox="1"/>
          <p:nvPr/>
        </p:nvSpPr>
        <p:spPr>
          <a:xfrm>
            <a:off x="5137286" y="2905082"/>
            <a:ext cx="1324093" cy="309700"/>
          </a:xfrm>
          <a:prstGeom prst="rect">
            <a:avLst/>
          </a:prstGeom>
        </p:spPr>
        <p:txBody>
          <a:bodyPr vert="horz" wrap="square" lIns="0" tIns="9525" rIns="0" bIns="0" rtlCol="0">
            <a:spAutoFit/>
          </a:bodyPr>
          <a:lstStyle/>
          <a:p>
            <a:pPr marL="9525" algn="ctr">
              <a:spcBef>
                <a:spcPts val="75"/>
              </a:spcBef>
            </a:pPr>
            <a:r>
              <a:rPr lang="en-GB" sz="1950" b="1" spc="-26" dirty="0">
                <a:solidFill>
                  <a:schemeClr val="bg1"/>
                </a:solidFill>
                <a:latin typeface="Arial"/>
                <a:cs typeface="Arial"/>
              </a:rPr>
              <a:t>Computer</a:t>
            </a:r>
            <a:endParaRPr sz="1950" dirty="0">
              <a:solidFill>
                <a:schemeClr val="bg1"/>
              </a:solidFill>
              <a:latin typeface="Arial"/>
              <a:cs typeface="Arial"/>
            </a:endParaRPr>
          </a:p>
        </p:txBody>
      </p:sp>
      <p:sp>
        <p:nvSpPr>
          <p:cNvPr id="8" name="object 2">
            <a:extLst>
              <a:ext uri="{FF2B5EF4-FFF2-40B4-BE49-F238E27FC236}">
                <a16:creationId xmlns:a16="http://schemas.microsoft.com/office/drawing/2014/main" id="{1F9F4116-774F-6144-842D-5E0A36CAE87C}"/>
              </a:ext>
            </a:extLst>
          </p:cNvPr>
          <p:cNvSpPr txBox="1"/>
          <p:nvPr/>
        </p:nvSpPr>
        <p:spPr>
          <a:xfrm>
            <a:off x="7120041" y="2857500"/>
            <a:ext cx="1338159" cy="309700"/>
          </a:xfrm>
          <a:prstGeom prst="rect">
            <a:avLst/>
          </a:prstGeom>
        </p:spPr>
        <p:txBody>
          <a:bodyPr vert="horz" wrap="square" lIns="0" tIns="9525" rIns="0" bIns="0" rtlCol="0">
            <a:spAutoFit/>
          </a:bodyPr>
          <a:lstStyle/>
          <a:p>
            <a:pPr marL="9525" algn="ctr">
              <a:spcBef>
                <a:spcPts val="75"/>
              </a:spcBef>
            </a:pPr>
            <a:r>
              <a:rPr lang="en-GB" sz="1950" b="1" spc="-26" dirty="0">
                <a:solidFill>
                  <a:schemeClr val="bg1"/>
                </a:solidFill>
                <a:latin typeface="Arial"/>
                <a:cs typeface="Arial"/>
              </a:rPr>
              <a:t>Console</a:t>
            </a:r>
            <a:endParaRPr sz="1950" dirty="0">
              <a:solidFill>
                <a:schemeClr val="bg1"/>
              </a:solidFill>
              <a:latin typeface="Arial"/>
              <a:cs typeface="Arial"/>
            </a:endParaRPr>
          </a:p>
        </p:txBody>
      </p:sp>
      <p:pic>
        <p:nvPicPr>
          <p:cNvPr id="21" name="Picture 20" descr="Icon&#10;&#10;Description automatically generated with medium confidence">
            <a:extLst>
              <a:ext uri="{FF2B5EF4-FFF2-40B4-BE49-F238E27FC236}">
                <a16:creationId xmlns:a16="http://schemas.microsoft.com/office/drawing/2014/main" id="{A81F438D-8316-484E-AE8B-7E9780C799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13753" y="2395418"/>
            <a:ext cx="1044298" cy="1044298"/>
          </a:xfrm>
          <a:prstGeom prst="rect">
            <a:avLst/>
          </a:prstGeom>
        </p:spPr>
      </p:pic>
      <p:pic>
        <p:nvPicPr>
          <p:cNvPr id="22" name="Picture 21" descr="Icon&#10;&#10;Description automatically generated with medium confidence">
            <a:extLst>
              <a:ext uri="{FF2B5EF4-FFF2-40B4-BE49-F238E27FC236}">
                <a16:creationId xmlns:a16="http://schemas.microsoft.com/office/drawing/2014/main" id="{F7B4AEFA-947C-BF4E-AF92-B3509ACDD04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033110" y="1466529"/>
            <a:ext cx="1213360" cy="1213360"/>
          </a:xfrm>
          <a:prstGeom prst="rect">
            <a:avLst/>
          </a:prstGeom>
        </p:spPr>
      </p:pic>
      <p:pic>
        <p:nvPicPr>
          <p:cNvPr id="23" name="Picture 22" descr="Icon&#10;&#10;Description automatically generated with medium confidence">
            <a:extLst>
              <a:ext uri="{FF2B5EF4-FFF2-40B4-BE49-F238E27FC236}">
                <a16:creationId xmlns:a16="http://schemas.microsoft.com/office/drawing/2014/main" id="{37F6E91C-05E5-A148-9E54-57BCB968345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90659" y="1636889"/>
            <a:ext cx="1044298" cy="1044298"/>
          </a:xfrm>
          <a:prstGeom prst="rect">
            <a:avLst/>
          </a:prstGeom>
        </p:spPr>
      </p:pic>
      <p:pic>
        <p:nvPicPr>
          <p:cNvPr id="24" name="Picture 23" descr="Icon&#10;&#10;Description automatically generated with medium confidence">
            <a:extLst>
              <a:ext uri="{FF2B5EF4-FFF2-40B4-BE49-F238E27FC236}">
                <a16:creationId xmlns:a16="http://schemas.microsoft.com/office/drawing/2014/main" id="{4C0F16F4-3BD1-DB45-AF71-672AAA7299B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17798" y="2284339"/>
            <a:ext cx="1044298" cy="1044298"/>
          </a:xfrm>
          <a:prstGeom prst="rect">
            <a:avLst/>
          </a:prstGeom>
        </p:spPr>
      </p:pic>
      <p:pic>
        <p:nvPicPr>
          <p:cNvPr id="25" name="Picture 24" descr="A picture containing silhouette&#10;&#10;Description automatically generated">
            <a:extLst>
              <a:ext uri="{FF2B5EF4-FFF2-40B4-BE49-F238E27FC236}">
                <a16:creationId xmlns:a16="http://schemas.microsoft.com/office/drawing/2014/main" id="{1D3E19A5-EB48-B84B-9D60-07E0E7BD0E7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580312" y="2582754"/>
            <a:ext cx="968621" cy="968621"/>
          </a:xfrm>
          <a:prstGeom prst="rect">
            <a:avLst/>
          </a:prstGeom>
        </p:spPr>
      </p:pic>
      <p:pic>
        <p:nvPicPr>
          <p:cNvPr id="28" name="Picture 27" descr="Graphical user interface, application&#10;&#10;Description automatically generated with medium confidence">
            <a:extLst>
              <a:ext uri="{FF2B5EF4-FFF2-40B4-BE49-F238E27FC236}">
                <a16:creationId xmlns:a16="http://schemas.microsoft.com/office/drawing/2014/main" id="{BBF83C86-E4E8-2144-8AF1-205B4EA2D4D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4681106">
            <a:off x="4211666" y="2153749"/>
            <a:ext cx="836491" cy="836491"/>
          </a:xfrm>
          <a:prstGeom prst="rect">
            <a:avLst/>
          </a:prstGeom>
        </p:spPr>
      </p:pic>
      <p:pic>
        <p:nvPicPr>
          <p:cNvPr id="29" name="Picture 28" descr="Graphical user interface, application&#10;&#10;Description automatically generated with medium confidence">
            <a:extLst>
              <a:ext uri="{FF2B5EF4-FFF2-40B4-BE49-F238E27FC236}">
                <a16:creationId xmlns:a16="http://schemas.microsoft.com/office/drawing/2014/main" id="{1714FD1A-0A5D-0846-8CEC-86F1877288F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9167257">
            <a:off x="6369908" y="2729484"/>
            <a:ext cx="836491" cy="836491"/>
          </a:xfrm>
          <a:prstGeom prst="rect">
            <a:avLst/>
          </a:prstGeom>
        </p:spPr>
      </p:pic>
      <p:pic>
        <p:nvPicPr>
          <p:cNvPr id="30" name="Picture 29" descr="Graphical user interface, application&#10;&#10;Description automatically generated with medium confidence">
            <a:extLst>
              <a:ext uri="{FF2B5EF4-FFF2-40B4-BE49-F238E27FC236}">
                <a16:creationId xmlns:a16="http://schemas.microsoft.com/office/drawing/2014/main" id="{D16D5741-CD70-2D4C-8CBD-A41B1ADAC27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6754143">
            <a:off x="2008954" y="1700893"/>
            <a:ext cx="836491" cy="836491"/>
          </a:xfrm>
          <a:prstGeom prst="rect">
            <a:avLst/>
          </a:prstGeom>
        </p:spPr>
      </p:pic>
      <p:pic>
        <p:nvPicPr>
          <p:cNvPr id="32" name="Picture 31" descr="A picture containing background pattern&#10;&#10;Description automatically generated">
            <a:extLst>
              <a:ext uri="{FF2B5EF4-FFF2-40B4-BE49-F238E27FC236}">
                <a16:creationId xmlns:a16="http://schemas.microsoft.com/office/drawing/2014/main" id="{F22132E0-435A-1C4D-93B2-75CECCCFF40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859706" y="1449579"/>
            <a:ext cx="1082543" cy="1082543"/>
          </a:xfrm>
          <a:prstGeom prst="rect">
            <a:avLst/>
          </a:prstGeom>
        </p:spPr>
      </p:pic>
      <p:pic>
        <p:nvPicPr>
          <p:cNvPr id="33" name="Picture 32" descr="A picture containing background pattern&#10;&#10;Description automatically generated">
            <a:extLst>
              <a:ext uri="{FF2B5EF4-FFF2-40B4-BE49-F238E27FC236}">
                <a16:creationId xmlns:a16="http://schemas.microsoft.com/office/drawing/2014/main" id="{666E42DC-2715-BC4E-86E2-44FA0E75456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422025" y="2619696"/>
            <a:ext cx="1082543" cy="1082543"/>
          </a:xfrm>
          <a:prstGeom prst="rect">
            <a:avLst/>
          </a:prstGeom>
        </p:spPr>
      </p:pic>
      <p:sp>
        <p:nvSpPr>
          <p:cNvPr id="4" name="Rectangle 3">
            <a:extLst>
              <a:ext uri="{FF2B5EF4-FFF2-40B4-BE49-F238E27FC236}">
                <a16:creationId xmlns:a16="http://schemas.microsoft.com/office/drawing/2014/main" id="{F72DDD84-31D8-406D-8C39-2F2DC000F4AB}"/>
              </a:ext>
            </a:extLst>
          </p:cNvPr>
          <p:cNvSpPr/>
          <p:nvPr/>
        </p:nvSpPr>
        <p:spPr>
          <a:xfrm>
            <a:off x="359638" y="3874186"/>
            <a:ext cx="8116319" cy="2308324"/>
          </a:xfrm>
          <a:prstGeom prst="rect">
            <a:avLst/>
          </a:prstGeom>
        </p:spPr>
        <p:txBody>
          <a:bodyPr wrap="square">
            <a:spAutoFit/>
          </a:bodyPr>
          <a:lstStyle/>
          <a:p>
            <a:pPr marL="342900" indent="-342900">
              <a:buFont typeface="Wingdings" panose="05000000000000000000" pitchFamily="2" charset="2"/>
              <a:buChar char="ü"/>
            </a:pPr>
            <a:r>
              <a:rPr lang="en-GB" sz="2400" spc="-4" dirty="0">
                <a:latin typeface="Tw Cen MT" panose="020B0602020104020603" pitchFamily="34" charset="0"/>
              </a:rPr>
              <a:t>Parents are advised to supervise children when they are accessing online materials and resources, including playing online games.  </a:t>
            </a:r>
          </a:p>
          <a:p>
            <a:pPr marL="342900" indent="-342900">
              <a:buFont typeface="Wingdings" panose="05000000000000000000" pitchFamily="2" charset="2"/>
              <a:buChar char="ü"/>
            </a:pPr>
            <a:r>
              <a:rPr lang="en-GB" sz="2400" spc="-4" dirty="0">
                <a:latin typeface="Tw Cen MT" panose="020B0602020104020603" pitchFamily="34" charset="0"/>
              </a:rPr>
              <a:t>This means being in the same room as them when they are accessing devices, setting boundaries, setting parental controls and knowing what they are accessing online. </a:t>
            </a:r>
            <a:endParaRPr lang="en-GB" sz="2400" dirty="0"/>
          </a:p>
        </p:txBody>
      </p:sp>
      <p:sp>
        <p:nvSpPr>
          <p:cNvPr id="27" name="Rectangle 26">
            <a:extLst>
              <a:ext uri="{FF2B5EF4-FFF2-40B4-BE49-F238E27FC236}">
                <a16:creationId xmlns:a16="http://schemas.microsoft.com/office/drawing/2014/main" id="{011B1664-E7E6-48CB-826F-51F6DC7E8FD7}"/>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hape, rectangle&#10;&#10;Description automatically generated">
            <a:extLst>
              <a:ext uri="{FF2B5EF4-FFF2-40B4-BE49-F238E27FC236}">
                <a16:creationId xmlns:a16="http://schemas.microsoft.com/office/drawing/2014/main" id="{D5C3A6E1-2E67-4482-BF66-1C6AA511E3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031" y="1576544"/>
            <a:ext cx="8102600" cy="2315029"/>
          </a:xfrm>
          <a:prstGeom prst="rect">
            <a:avLst/>
          </a:prstGeom>
        </p:spPr>
      </p:pic>
      <p:pic>
        <p:nvPicPr>
          <p:cNvPr id="4" name="Picture 3" descr="Icon&#10;&#10;Description automatically generated">
            <a:extLst>
              <a:ext uri="{FF2B5EF4-FFF2-40B4-BE49-F238E27FC236}">
                <a16:creationId xmlns:a16="http://schemas.microsoft.com/office/drawing/2014/main" id="{83EFB2D1-FB7E-4C55-A445-2E2634659A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314" y="0"/>
            <a:ext cx="2408972" cy="2315029"/>
          </a:xfrm>
          <a:prstGeom prst="rect">
            <a:avLst/>
          </a:prstGeom>
        </p:spPr>
      </p:pic>
      <p:sp>
        <p:nvSpPr>
          <p:cNvPr id="5" name="Rectangle 4">
            <a:extLst>
              <a:ext uri="{FF2B5EF4-FFF2-40B4-BE49-F238E27FC236}">
                <a16:creationId xmlns:a16="http://schemas.microsoft.com/office/drawing/2014/main" id="{198E36B3-85F7-4DDC-8533-48363B85004C}"/>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grpSp>
        <p:nvGrpSpPr>
          <p:cNvPr id="6" name="Group 5">
            <a:extLst>
              <a:ext uri="{FF2B5EF4-FFF2-40B4-BE49-F238E27FC236}">
                <a16:creationId xmlns:a16="http://schemas.microsoft.com/office/drawing/2014/main" id="{53587CB2-3CEC-E5EA-A162-6E4FE6A6315E}"/>
              </a:ext>
            </a:extLst>
          </p:cNvPr>
          <p:cNvGrpSpPr/>
          <p:nvPr/>
        </p:nvGrpSpPr>
        <p:grpSpPr>
          <a:xfrm>
            <a:off x="2450535" y="1709531"/>
            <a:ext cx="5351682" cy="2609118"/>
            <a:chOff x="1486305" y="876957"/>
            <a:chExt cx="10935675" cy="5122252"/>
          </a:xfrm>
        </p:grpSpPr>
        <p:sp>
          <p:nvSpPr>
            <p:cNvPr id="7" name="object 3">
              <a:extLst>
                <a:ext uri="{FF2B5EF4-FFF2-40B4-BE49-F238E27FC236}">
                  <a16:creationId xmlns:a16="http://schemas.microsoft.com/office/drawing/2014/main" id="{2060E3D2-56A9-3012-CA8A-78B4C70E71AD}"/>
                </a:ext>
              </a:extLst>
            </p:cNvPr>
            <p:cNvSpPr/>
            <p:nvPr/>
          </p:nvSpPr>
          <p:spPr>
            <a:xfrm>
              <a:off x="1486305" y="876957"/>
              <a:ext cx="10935675" cy="5122252"/>
            </a:xfrm>
            <a:custGeom>
              <a:avLst/>
              <a:gdLst/>
              <a:ahLst/>
              <a:cxnLst/>
              <a:rect l="l" t="t" r="r" b="b"/>
              <a:pathLst>
                <a:path w="20097115" h="7103745">
                  <a:moveTo>
                    <a:pt x="20096691" y="0"/>
                  </a:moveTo>
                  <a:lnTo>
                    <a:pt x="0" y="0"/>
                  </a:lnTo>
                  <a:lnTo>
                    <a:pt x="0" y="635294"/>
                  </a:lnTo>
                  <a:lnTo>
                    <a:pt x="23730" y="692359"/>
                  </a:lnTo>
                  <a:lnTo>
                    <a:pt x="50231" y="748316"/>
                  </a:lnTo>
                  <a:lnTo>
                    <a:pt x="74840" y="795958"/>
                  </a:lnTo>
                  <a:lnTo>
                    <a:pt x="100888" y="842356"/>
                  </a:lnTo>
                  <a:lnTo>
                    <a:pt x="128332" y="887478"/>
                  </a:lnTo>
                  <a:lnTo>
                    <a:pt x="157128" y="931288"/>
                  </a:lnTo>
                  <a:lnTo>
                    <a:pt x="187233" y="973753"/>
                  </a:lnTo>
                  <a:lnTo>
                    <a:pt x="218603" y="1014839"/>
                  </a:lnTo>
                  <a:lnTo>
                    <a:pt x="251195" y="1054511"/>
                  </a:lnTo>
                  <a:lnTo>
                    <a:pt x="284964" y="1092735"/>
                  </a:lnTo>
                  <a:lnTo>
                    <a:pt x="319867" y="1129477"/>
                  </a:lnTo>
                  <a:lnTo>
                    <a:pt x="355860" y="1164703"/>
                  </a:lnTo>
                  <a:lnTo>
                    <a:pt x="392900" y="1198379"/>
                  </a:lnTo>
                  <a:lnTo>
                    <a:pt x="430942" y="1230470"/>
                  </a:lnTo>
                  <a:lnTo>
                    <a:pt x="469944" y="1260944"/>
                  </a:lnTo>
                  <a:lnTo>
                    <a:pt x="509860" y="1289764"/>
                  </a:lnTo>
                  <a:lnTo>
                    <a:pt x="550649" y="1316898"/>
                  </a:lnTo>
                  <a:lnTo>
                    <a:pt x="592266" y="1342311"/>
                  </a:lnTo>
                  <a:lnTo>
                    <a:pt x="634667" y="1365970"/>
                  </a:lnTo>
                  <a:lnTo>
                    <a:pt x="677808" y="1387839"/>
                  </a:lnTo>
                  <a:lnTo>
                    <a:pt x="721646" y="1407885"/>
                  </a:lnTo>
                  <a:lnTo>
                    <a:pt x="766138" y="1426073"/>
                  </a:lnTo>
                  <a:lnTo>
                    <a:pt x="811239" y="1442371"/>
                  </a:lnTo>
                  <a:lnTo>
                    <a:pt x="856906" y="1456742"/>
                  </a:lnTo>
                  <a:lnTo>
                    <a:pt x="833064" y="1501400"/>
                  </a:lnTo>
                  <a:lnTo>
                    <a:pt x="810674" y="1546571"/>
                  </a:lnTo>
                  <a:lnTo>
                    <a:pt x="789738" y="1592211"/>
                  </a:lnTo>
                  <a:lnTo>
                    <a:pt x="770257" y="1638277"/>
                  </a:lnTo>
                  <a:lnTo>
                    <a:pt x="752231" y="1684725"/>
                  </a:lnTo>
                  <a:lnTo>
                    <a:pt x="735662" y="1731511"/>
                  </a:lnTo>
                  <a:lnTo>
                    <a:pt x="720552" y="1778592"/>
                  </a:lnTo>
                  <a:lnTo>
                    <a:pt x="706901" y="1825922"/>
                  </a:lnTo>
                  <a:lnTo>
                    <a:pt x="694711" y="1873460"/>
                  </a:lnTo>
                  <a:lnTo>
                    <a:pt x="683983" y="1921160"/>
                  </a:lnTo>
                  <a:lnTo>
                    <a:pt x="674718" y="1968978"/>
                  </a:lnTo>
                  <a:lnTo>
                    <a:pt x="666918" y="2016872"/>
                  </a:lnTo>
                  <a:lnTo>
                    <a:pt x="660583" y="2064797"/>
                  </a:lnTo>
                  <a:lnTo>
                    <a:pt x="655716" y="2112709"/>
                  </a:lnTo>
                  <a:lnTo>
                    <a:pt x="652316" y="2160565"/>
                  </a:lnTo>
                  <a:lnTo>
                    <a:pt x="650387" y="2208321"/>
                  </a:lnTo>
                  <a:lnTo>
                    <a:pt x="649928" y="2255933"/>
                  </a:lnTo>
                  <a:lnTo>
                    <a:pt x="650940" y="2303356"/>
                  </a:lnTo>
                  <a:lnTo>
                    <a:pt x="653427" y="2350548"/>
                  </a:lnTo>
                  <a:lnTo>
                    <a:pt x="657387" y="2397464"/>
                  </a:lnTo>
                  <a:lnTo>
                    <a:pt x="662824" y="2444061"/>
                  </a:lnTo>
                  <a:lnTo>
                    <a:pt x="669737" y="2490294"/>
                  </a:lnTo>
                  <a:lnTo>
                    <a:pt x="678129" y="2536120"/>
                  </a:lnTo>
                  <a:lnTo>
                    <a:pt x="688000" y="2581496"/>
                  </a:lnTo>
                  <a:lnTo>
                    <a:pt x="699351" y="2626376"/>
                  </a:lnTo>
                  <a:lnTo>
                    <a:pt x="712185" y="2670718"/>
                  </a:lnTo>
                  <a:lnTo>
                    <a:pt x="726502" y="2714478"/>
                  </a:lnTo>
                  <a:lnTo>
                    <a:pt x="742303" y="2757611"/>
                  </a:lnTo>
                  <a:lnTo>
                    <a:pt x="759590" y="2800074"/>
                  </a:lnTo>
                  <a:lnTo>
                    <a:pt x="778364" y="2841823"/>
                  </a:lnTo>
                  <a:lnTo>
                    <a:pt x="798626" y="2882815"/>
                  </a:lnTo>
                  <a:lnTo>
                    <a:pt x="820377" y="2923005"/>
                  </a:lnTo>
                  <a:lnTo>
                    <a:pt x="843619" y="2962349"/>
                  </a:lnTo>
                  <a:lnTo>
                    <a:pt x="868353" y="3000804"/>
                  </a:lnTo>
                  <a:lnTo>
                    <a:pt x="894580" y="3038326"/>
                  </a:lnTo>
                  <a:lnTo>
                    <a:pt x="923227" y="3076083"/>
                  </a:lnTo>
                  <a:lnTo>
                    <a:pt x="953327" y="3112675"/>
                  </a:lnTo>
                  <a:lnTo>
                    <a:pt x="984837" y="3148084"/>
                  </a:lnTo>
                  <a:lnTo>
                    <a:pt x="1017713" y="3182289"/>
                  </a:lnTo>
                  <a:lnTo>
                    <a:pt x="1051913" y="3215268"/>
                  </a:lnTo>
                  <a:lnTo>
                    <a:pt x="1087394" y="3247002"/>
                  </a:lnTo>
                  <a:lnTo>
                    <a:pt x="1124112" y="3277469"/>
                  </a:lnTo>
                  <a:lnTo>
                    <a:pt x="1162025" y="3306651"/>
                  </a:lnTo>
                  <a:lnTo>
                    <a:pt x="1201090" y="3334525"/>
                  </a:lnTo>
                  <a:lnTo>
                    <a:pt x="1241263" y="3361072"/>
                  </a:lnTo>
                  <a:lnTo>
                    <a:pt x="1282502" y="3386271"/>
                  </a:lnTo>
                  <a:lnTo>
                    <a:pt x="1324763" y="3410101"/>
                  </a:lnTo>
                  <a:lnTo>
                    <a:pt x="1368004" y="3432542"/>
                  </a:lnTo>
                  <a:lnTo>
                    <a:pt x="1412182" y="3453574"/>
                  </a:lnTo>
                  <a:lnTo>
                    <a:pt x="1457253" y="3473176"/>
                  </a:lnTo>
                  <a:lnTo>
                    <a:pt x="1503175" y="3491328"/>
                  </a:lnTo>
                  <a:lnTo>
                    <a:pt x="1549904" y="3508009"/>
                  </a:lnTo>
                  <a:lnTo>
                    <a:pt x="1597397" y="3523198"/>
                  </a:lnTo>
                  <a:lnTo>
                    <a:pt x="1645613" y="3536875"/>
                  </a:lnTo>
                  <a:lnTo>
                    <a:pt x="1694506" y="3549020"/>
                  </a:lnTo>
                  <a:lnTo>
                    <a:pt x="1744035" y="3559612"/>
                  </a:lnTo>
                  <a:lnTo>
                    <a:pt x="1794157" y="3568631"/>
                  </a:lnTo>
                  <a:lnTo>
                    <a:pt x="1844828" y="3576056"/>
                  </a:lnTo>
                  <a:lnTo>
                    <a:pt x="1896005" y="3581867"/>
                  </a:lnTo>
                  <a:lnTo>
                    <a:pt x="1947646" y="3586043"/>
                  </a:lnTo>
                  <a:lnTo>
                    <a:pt x="1999708" y="3588563"/>
                  </a:lnTo>
                  <a:lnTo>
                    <a:pt x="2052146" y="3589408"/>
                  </a:lnTo>
                  <a:lnTo>
                    <a:pt x="2102232" y="3588658"/>
                  </a:lnTo>
                  <a:lnTo>
                    <a:pt x="2152096" y="3586412"/>
                  </a:lnTo>
                  <a:lnTo>
                    <a:pt x="2201717" y="3582677"/>
                  </a:lnTo>
                  <a:lnTo>
                    <a:pt x="2251075" y="3577461"/>
                  </a:lnTo>
                  <a:lnTo>
                    <a:pt x="2300146" y="3570771"/>
                  </a:lnTo>
                  <a:lnTo>
                    <a:pt x="2348910" y="3562614"/>
                  </a:lnTo>
                  <a:lnTo>
                    <a:pt x="2397344" y="3552998"/>
                  </a:lnTo>
                  <a:lnTo>
                    <a:pt x="2445428" y="3541929"/>
                  </a:lnTo>
                  <a:lnTo>
                    <a:pt x="2493139" y="3529415"/>
                  </a:lnTo>
                  <a:lnTo>
                    <a:pt x="2540456" y="3515462"/>
                  </a:lnTo>
                  <a:lnTo>
                    <a:pt x="2587357" y="3500079"/>
                  </a:lnTo>
                  <a:lnTo>
                    <a:pt x="2633821" y="3483273"/>
                  </a:lnTo>
                  <a:lnTo>
                    <a:pt x="2679826" y="3465050"/>
                  </a:lnTo>
                  <a:lnTo>
                    <a:pt x="2725350" y="3445417"/>
                  </a:lnTo>
                  <a:lnTo>
                    <a:pt x="2770371" y="3424383"/>
                  </a:lnTo>
                  <a:lnTo>
                    <a:pt x="2814869" y="3401954"/>
                  </a:lnTo>
                  <a:lnTo>
                    <a:pt x="2858821" y="3378138"/>
                  </a:lnTo>
                  <a:lnTo>
                    <a:pt x="2852582" y="3427017"/>
                  </a:lnTo>
                  <a:lnTo>
                    <a:pt x="2847723" y="3475845"/>
                  </a:lnTo>
                  <a:lnTo>
                    <a:pt x="2844230" y="3524596"/>
                  </a:lnTo>
                  <a:lnTo>
                    <a:pt x="2842093" y="3573244"/>
                  </a:lnTo>
                  <a:lnTo>
                    <a:pt x="2841300" y="3621765"/>
                  </a:lnTo>
                  <a:lnTo>
                    <a:pt x="2841840" y="3670132"/>
                  </a:lnTo>
                  <a:lnTo>
                    <a:pt x="2843700" y="3718320"/>
                  </a:lnTo>
                  <a:lnTo>
                    <a:pt x="2846868" y="3766304"/>
                  </a:lnTo>
                  <a:lnTo>
                    <a:pt x="2851334" y="3814059"/>
                  </a:lnTo>
                  <a:lnTo>
                    <a:pt x="2857086" y="3861558"/>
                  </a:lnTo>
                  <a:lnTo>
                    <a:pt x="2864112" y="3908777"/>
                  </a:lnTo>
                  <a:lnTo>
                    <a:pt x="2872399" y="3955691"/>
                  </a:lnTo>
                  <a:lnTo>
                    <a:pt x="2881938" y="4002272"/>
                  </a:lnTo>
                  <a:lnTo>
                    <a:pt x="2892716" y="4048497"/>
                  </a:lnTo>
                  <a:lnTo>
                    <a:pt x="2904720" y="4094339"/>
                  </a:lnTo>
                  <a:lnTo>
                    <a:pt x="2917941" y="4139774"/>
                  </a:lnTo>
                  <a:lnTo>
                    <a:pt x="2932365" y="4184776"/>
                  </a:lnTo>
                  <a:lnTo>
                    <a:pt x="2947982" y="4229319"/>
                  </a:lnTo>
                  <a:lnTo>
                    <a:pt x="2964780" y="4273378"/>
                  </a:lnTo>
                  <a:lnTo>
                    <a:pt x="2982747" y="4316927"/>
                  </a:lnTo>
                  <a:lnTo>
                    <a:pt x="3001871" y="4359941"/>
                  </a:lnTo>
                  <a:lnTo>
                    <a:pt x="3022141" y="4402396"/>
                  </a:lnTo>
                  <a:lnTo>
                    <a:pt x="3043545" y="4444264"/>
                  </a:lnTo>
                  <a:lnTo>
                    <a:pt x="3066071" y="4485521"/>
                  </a:lnTo>
                  <a:lnTo>
                    <a:pt x="3089708" y="4526141"/>
                  </a:lnTo>
                  <a:lnTo>
                    <a:pt x="3114444" y="4566099"/>
                  </a:lnTo>
                  <a:lnTo>
                    <a:pt x="3140268" y="4605369"/>
                  </a:lnTo>
                  <a:lnTo>
                    <a:pt x="3167167" y="4643927"/>
                  </a:lnTo>
                  <a:lnTo>
                    <a:pt x="3195131" y="4681745"/>
                  </a:lnTo>
                  <a:lnTo>
                    <a:pt x="3224147" y="4718800"/>
                  </a:lnTo>
                  <a:lnTo>
                    <a:pt x="3254204" y="4755066"/>
                  </a:lnTo>
                  <a:lnTo>
                    <a:pt x="3285291" y="4790517"/>
                  </a:lnTo>
                  <a:lnTo>
                    <a:pt x="3317394" y="4825127"/>
                  </a:lnTo>
                  <a:lnTo>
                    <a:pt x="3350504" y="4858872"/>
                  </a:lnTo>
                  <a:lnTo>
                    <a:pt x="3384608" y="4891725"/>
                  </a:lnTo>
                  <a:lnTo>
                    <a:pt x="3419694" y="4923662"/>
                  </a:lnTo>
                  <a:lnTo>
                    <a:pt x="3455752" y="4954657"/>
                  </a:lnTo>
                  <a:lnTo>
                    <a:pt x="3492768" y="4984684"/>
                  </a:lnTo>
                  <a:lnTo>
                    <a:pt x="3530733" y="5013719"/>
                  </a:lnTo>
                  <a:lnTo>
                    <a:pt x="3569633" y="5041735"/>
                  </a:lnTo>
                  <a:lnTo>
                    <a:pt x="3609457" y="5068707"/>
                  </a:lnTo>
                  <a:lnTo>
                    <a:pt x="3650194" y="5094610"/>
                  </a:lnTo>
                  <a:lnTo>
                    <a:pt x="3691832" y="5119419"/>
                  </a:lnTo>
                  <a:lnTo>
                    <a:pt x="3734360" y="5143107"/>
                  </a:lnTo>
                  <a:lnTo>
                    <a:pt x="3777765" y="5165649"/>
                  </a:lnTo>
                  <a:lnTo>
                    <a:pt x="3822036" y="5187021"/>
                  </a:lnTo>
                  <a:lnTo>
                    <a:pt x="3867161" y="5207196"/>
                  </a:lnTo>
                  <a:lnTo>
                    <a:pt x="3915128" y="5227023"/>
                  </a:lnTo>
                  <a:lnTo>
                    <a:pt x="3963550" y="5245253"/>
                  </a:lnTo>
                  <a:lnTo>
                    <a:pt x="4012412" y="5261887"/>
                  </a:lnTo>
                  <a:lnTo>
                    <a:pt x="4061698" y="5276927"/>
                  </a:lnTo>
                  <a:lnTo>
                    <a:pt x="4111391" y="5290375"/>
                  </a:lnTo>
                  <a:lnTo>
                    <a:pt x="4161474" y="5302234"/>
                  </a:lnTo>
                  <a:lnTo>
                    <a:pt x="4211934" y="5312505"/>
                  </a:lnTo>
                  <a:lnTo>
                    <a:pt x="4262752" y="5321190"/>
                  </a:lnTo>
                  <a:lnTo>
                    <a:pt x="4313912" y="5328292"/>
                  </a:lnTo>
                  <a:lnTo>
                    <a:pt x="4365400" y="5333812"/>
                  </a:lnTo>
                  <a:lnTo>
                    <a:pt x="4417198" y="5337752"/>
                  </a:lnTo>
                  <a:lnTo>
                    <a:pt x="4469291" y="5340115"/>
                  </a:lnTo>
                  <a:lnTo>
                    <a:pt x="4521662" y="5340902"/>
                  </a:lnTo>
                  <a:lnTo>
                    <a:pt x="4570866" y="5340192"/>
                  </a:lnTo>
                  <a:lnTo>
                    <a:pt x="4619914" y="5338073"/>
                  </a:lnTo>
                  <a:lnTo>
                    <a:pt x="4668779" y="5334558"/>
                  </a:lnTo>
                  <a:lnTo>
                    <a:pt x="4717433" y="5329661"/>
                  </a:lnTo>
                  <a:lnTo>
                    <a:pt x="4765849" y="5323394"/>
                  </a:lnTo>
                  <a:lnTo>
                    <a:pt x="4813998" y="5315773"/>
                  </a:lnTo>
                  <a:lnTo>
                    <a:pt x="4861854" y="5306810"/>
                  </a:lnTo>
                  <a:lnTo>
                    <a:pt x="4909389" y="5296519"/>
                  </a:lnTo>
                  <a:lnTo>
                    <a:pt x="4956576" y="5284914"/>
                  </a:lnTo>
                  <a:lnTo>
                    <a:pt x="5003386" y="5272009"/>
                  </a:lnTo>
                  <a:lnTo>
                    <a:pt x="5049792" y="5257816"/>
                  </a:lnTo>
                  <a:lnTo>
                    <a:pt x="5095767" y="5242350"/>
                  </a:lnTo>
                  <a:lnTo>
                    <a:pt x="5141283" y="5225624"/>
                  </a:lnTo>
                  <a:lnTo>
                    <a:pt x="5186312" y="5207652"/>
                  </a:lnTo>
                  <a:lnTo>
                    <a:pt x="5230827" y="5188448"/>
                  </a:lnTo>
                  <a:lnTo>
                    <a:pt x="5274801" y="5168024"/>
                  </a:lnTo>
                  <a:lnTo>
                    <a:pt x="5318205" y="5146396"/>
                  </a:lnTo>
                  <a:lnTo>
                    <a:pt x="5361012" y="5123576"/>
                  </a:lnTo>
                  <a:lnTo>
                    <a:pt x="5403195" y="5099577"/>
                  </a:lnTo>
                  <a:lnTo>
                    <a:pt x="5444725" y="5074415"/>
                  </a:lnTo>
                  <a:lnTo>
                    <a:pt x="5485577" y="5048102"/>
                  </a:lnTo>
                  <a:lnTo>
                    <a:pt x="5525721" y="5020651"/>
                  </a:lnTo>
                  <a:lnTo>
                    <a:pt x="5565130" y="4992078"/>
                  </a:lnTo>
                  <a:lnTo>
                    <a:pt x="5603777" y="4962394"/>
                  </a:lnTo>
                  <a:lnTo>
                    <a:pt x="5641634" y="4931614"/>
                  </a:lnTo>
                  <a:lnTo>
                    <a:pt x="5678673" y="4899752"/>
                  </a:lnTo>
                  <a:lnTo>
                    <a:pt x="5714868" y="4866820"/>
                  </a:lnTo>
                  <a:lnTo>
                    <a:pt x="5750190" y="4832834"/>
                  </a:lnTo>
                  <a:lnTo>
                    <a:pt x="5784612" y="4797805"/>
                  </a:lnTo>
                  <a:lnTo>
                    <a:pt x="5818106" y="4761749"/>
                  </a:lnTo>
                  <a:lnTo>
                    <a:pt x="5841251" y="4806095"/>
                  </a:lnTo>
                  <a:lnTo>
                    <a:pt x="5865565" y="4849564"/>
                  </a:lnTo>
                  <a:lnTo>
                    <a:pt x="5891025" y="4892138"/>
                  </a:lnTo>
                  <a:lnTo>
                    <a:pt x="5917607" y="4933799"/>
                  </a:lnTo>
                  <a:lnTo>
                    <a:pt x="5945289" y="4974529"/>
                  </a:lnTo>
                  <a:lnTo>
                    <a:pt x="5974045" y="5014308"/>
                  </a:lnTo>
                  <a:lnTo>
                    <a:pt x="6003855" y="5053120"/>
                  </a:lnTo>
                  <a:lnTo>
                    <a:pt x="6034693" y="5090947"/>
                  </a:lnTo>
                  <a:lnTo>
                    <a:pt x="6066537" y="5127769"/>
                  </a:lnTo>
                  <a:lnTo>
                    <a:pt x="6099363" y="5163569"/>
                  </a:lnTo>
                  <a:lnTo>
                    <a:pt x="6133148" y="5198328"/>
                  </a:lnTo>
                  <a:lnTo>
                    <a:pt x="6167869" y="5232029"/>
                  </a:lnTo>
                  <a:lnTo>
                    <a:pt x="6203502" y="5264653"/>
                  </a:lnTo>
                  <a:lnTo>
                    <a:pt x="6240024" y="5296183"/>
                  </a:lnTo>
                  <a:lnTo>
                    <a:pt x="6277412" y="5326599"/>
                  </a:lnTo>
                  <a:lnTo>
                    <a:pt x="6315642" y="5355884"/>
                  </a:lnTo>
                  <a:lnTo>
                    <a:pt x="6354690" y="5384020"/>
                  </a:lnTo>
                  <a:lnTo>
                    <a:pt x="6394535" y="5410988"/>
                  </a:lnTo>
                  <a:lnTo>
                    <a:pt x="6435151" y="5436771"/>
                  </a:lnTo>
                  <a:lnTo>
                    <a:pt x="6476517" y="5461350"/>
                  </a:lnTo>
                  <a:lnTo>
                    <a:pt x="6518608" y="5484707"/>
                  </a:lnTo>
                  <a:lnTo>
                    <a:pt x="6561401" y="5506824"/>
                  </a:lnTo>
                  <a:lnTo>
                    <a:pt x="6604873" y="5527682"/>
                  </a:lnTo>
                  <a:lnTo>
                    <a:pt x="6649001" y="5547264"/>
                  </a:lnTo>
                  <a:lnTo>
                    <a:pt x="6693761" y="5565552"/>
                  </a:lnTo>
                  <a:lnTo>
                    <a:pt x="6739130" y="5582527"/>
                  </a:lnTo>
                  <a:lnTo>
                    <a:pt x="6785084" y="5598171"/>
                  </a:lnTo>
                  <a:lnTo>
                    <a:pt x="6831600" y="5612465"/>
                  </a:lnTo>
                  <a:lnTo>
                    <a:pt x="6878656" y="5625393"/>
                  </a:lnTo>
                  <a:lnTo>
                    <a:pt x="6926226" y="5636935"/>
                  </a:lnTo>
                  <a:lnTo>
                    <a:pt x="6974289" y="5647074"/>
                  </a:lnTo>
                  <a:lnTo>
                    <a:pt x="7022821" y="5655791"/>
                  </a:lnTo>
                  <a:lnTo>
                    <a:pt x="7071798" y="5663068"/>
                  </a:lnTo>
                  <a:lnTo>
                    <a:pt x="7121197" y="5668887"/>
                  </a:lnTo>
                  <a:lnTo>
                    <a:pt x="7161642" y="5672650"/>
                  </a:lnTo>
                  <a:lnTo>
                    <a:pt x="7202086" y="5675166"/>
                  </a:lnTo>
                  <a:lnTo>
                    <a:pt x="7242530" y="5676574"/>
                  </a:lnTo>
                  <a:lnTo>
                    <a:pt x="7282974" y="5677013"/>
                  </a:lnTo>
                  <a:lnTo>
                    <a:pt x="7344648" y="5675797"/>
                  </a:lnTo>
                  <a:lnTo>
                    <a:pt x="7405021" y="5672234"/>
                  </a:lnTo>
                  <a:lnTo>
                    <a:pt x="7464077" y="5666452"/>
                  </a:lnTo>
                  <a:lnTo>
                    <a:pt x="7521799" y="5658581"/>
                  </a:lnTo>
                  <a:lnTo>
                    <a:pt x="7578170" y="5648747"/>
                  </a:lnTo>
                  <a:lnTo>
                    <a:pt x="7633175" y="5637079"/>
                  </a:lnTo>
                  <a:lnTo>
                    <a:pt x="7686795" y="5623706"/>
                  </a:lnTo>
                  <a:lnTo>
                    <a:pt x="7739014" y="5608755"/>
                  </a:lnTo>
                  <a:lnTo>
                    <a:pt x="7789816" y="5592355"/>
                  </a:lnTo>
                  <a:lnTo>
                    <a:pt x="7839184" y="5574634"/>
                  </a:lnTo>
                  <a:lnTo>
                    <a:pt x="7887101" y="5555720"/>
                  </a:lnTo>
                  <a:lnTo>
                    <a:pt x="7933550" y="5535742"/>
                  </a:lnTo>
                  <a:lnTo>
                    <a:pt x="7978514" y="5514827"/>
                  </a:lnTo>
                  <a:lnTo>
                    <a:pt x="8021978" y="5493104"/>
                  </a:lnTo>
                  <a:lnTo>
                    <a:pt x="8063923" y="5470701"/>
                  </a:lnTo>
                  <a:lnTo>
                    <a:pt x="8104334" y="5447747"/>
                  </a:lnTo>
                  <a:lnTo>
                    <a:pt x="8143193" y="5424368"/>
                  </a:lnTo>
                  <a:lnTo>
                    <a:pt x="8180485" y="5400695"/>
                  </a:lnTo>
                  <a:lnTo>
                    <a:pt x="8216191" y="5376854"/>
                  </a:lnTo>
                  <a:lnTo>
                    <a:pt x="8250296" y="5352975"/>
                  </a:lnTo>
                  <a:lnTo>
                    <a:pt x="8282783" y="5329185"/>
                  </a:lnTo>
                  <a:lnTo>
                    <a:pt x="8313634" y="5305613"/>
                  </a:lnTo>
                  <a:lnTo>
                    <a:pt x="8370365" y="5259633"/>
                  </a:lnTo>
                  <a:lnTo>
                    <a:pt x="8396211" y="5237483"/>
                  </a:lnTo>
                  <a:lnTo>
                    <a:pt x="8400679" y="5274934"/>
                  </a:lnTo>
                  <a:lnTo>
                    <a:pt x="8405930" y="5313433"/>
                  </a:lnTo>
                  <a:lnTo>
                    <a:pt x="8412014" y="5352922"/>
                  </a:lnTo>
                  <a:lnTo>
                    <a:pt x="8418981" y="5393340"/>
                  </a:lnTo>
                  <a:lnTo>
                    <a:pt x="8426879" y="5434628"/>
                  </a:lnTo>
                  <a:lnTo>
                    <a:pt x="8435759" y="5476727"/>
                  </a:lnTo>
                  <a:lnTo>
                    <a:pt x="8445670" y="5519576"/>
                  </a:lnTo>
                  <a:lnTo>
                    <a:pt x="8456661" y="5563118"/>
                  </a:lnTo>
                  <a:lnTo>
                    <a:pt x="8468782" y="5607291"/>
                  </a:lnTo>
                  <a:lnTo>
                    <a:pt x="8482082" y="5652036"/>
                  </a:lnTo>
                  <a:lnTo>
                    <a:pt x="8496611" y="5697295"/>
                  </a:lnTo>
                  <a:lnTo>
                    <a:pt x="8512417" y="5743006"/>
                  </a:lnTo>
                  <a:lnTo>
                    <a:pt x="8529551" y="5789112"/>
                  </a:lnTo>
                  <a:lnTo>
                    <a:pt x="8548062" y="5835553"/>
                  </a:lnTo>
                  <a:lnTo>
                    <a:pt x="8567999" y="5882268"/>
                  </a:lnTo>
                  <a:lnTo>
                    <a:pt x="8589412" y="5929198"/>
                  </a:lnTo>
                  <a:lnTo>
                    <a:pt x="8612350" y="5976285"/>
                  </a:lnTo>
                  <a:lnTo>
                    <a:pt x="8636863" y="6023468"/>
                  </a:lnTo>
                  <a:lnTo>
                    <a:pt x="8663000" y="6070687"/>
                  </a:lnTo>
                  <a:lnTo>
                    <a:pt x="8690810" y="6117884"/>
                  </a:lnTo>
                  <a:lnTo>
                    <a:pt x="8720343" y="6164999"/>
                  </a:lnTo>
                  <a:lnTo>
                    <a:pt x="8751649" y="6211972"/>
                  </a:lnTo>
                  <a:lnTo>
                    <a:pt x="8784776" y="6258744"/>
                  </a:lnTo>
                  <a:lnTo>
                    <a:pt x="8819775" y="6305256"/>
                  </a:lnTo>
                  <a:lnTo>
                    <a:pt x="8856694" y="6351447"/>
                  </a:lnTo>
                  <a:lnTo>
                    <a:pt x="8895584" y="6397258"/>
                  </a:lnTo>
                  <a:lnTo>
                    <a:pt x="8937309" y="6443512"/>
                  </a:lnTo>
                  <a:lnTo>
                    <a:pt x="8979826" y="6487746"/>
                  </a:lnTo>
                  <a:lnTo>
                    <a:pt x="9023075" y="6530004"/>
                  </a:lnTo>
                  <a:lnTo>
                    <a:pt x="9067001" y="6570330"/>
                  </a:lnTo>
                  <a:lnTo>
                    <a:pt x="9111546" y="6608767"/>
                  </a:lnTo>
                  <a:lnTo>
                    <a:pt x="9156652" y="6645359"/>
                  </a:lnTo>
                  <a:lnTo>
                    <a:pt x="9202262" y="6680150"/>
                  </a:lnTo>
                  <a:lnTo>
                    <a:pt x="9248319" y="6713183"/>
                  </a:lnTo>
                  <a:lnTo>
                    <a:pt x="9294765" y="6744502"/>
                  </a:lnTo>
                  <a:lnTo>
                    <a:pt x="9341544" y="6774151"/>
                  </a:lnTo>
                  <a:lnTo>
                    <a:pt x="9388597" y="6802172"/>
                  </a:lnTo>
                  <a:lnTo>
                    <a:pt x="9435868" y="6828611"/>
                  </a:lnTo>
                  <a:lnTo>
                    <a:pt x="9483300" y="6853510"/>
                  </a:lnTo>
                  <a:lnTo>
                    <a:pt x="9530834" y="6876913"/>
                  </a:lnTo>
                  <a:lnTo>
                    <a:pt x="9578414" y="6898864"/>
                  </a:lnTo>
                  <a:lnTo>
                    <a:pt x="9625982" y="6919407"/>
                  </a:lnTo>
                  <a:lnTo>
                    <a:pt x="9673481" y="6938584"/>
                  </a:lnTo>
                  <a:lnTo>
                    <a:pt x="9720854" y="6956440"/>
                  </a:lnTo>
                  <a:lnTo>
                    <a:pt x="9768044" y="6973019"/>
                  </a:lnTo>
                  <a:lnTo>
                    <a:pt x="9814992" y="6988363"/>
                  </a:lnTo>
                  <a:lnTo>
                    <a:pt x="9861642" y="7002517"/>
                  </a:lnTo>
                  <a:lnTo>
                    <a:pt x="9907937" y="7015524"/>
                  </a:lnTo>
                  <a:lnTo>
                    <a:pt x="9953819" y="7027428"/>
                  </a:lnTo>
                  <a:lnTo>
                    <a:pt x="9999231" y="7038272"/>
                  </a:lnTo>
                  <a:lnTo>
                    <a:pt x="10044115" y="7048101"/>
                  </a:lnTo>
                  <a:lnTo>
                    <a:pt x="10088415" y="7056957"/>
                  </a:lnTo>
                  <a:lnTo>
                    <a:pt x="10132072" y="7064885"/>
                  </a:lnTo>
                  <a:lnTo>
                    <a:pt x="10175030" y="7071927"/>
                  </a:lnTo>
                  <a:lnTo>
                    <a:pt x="10217231" y="7078129"/>
                  </a:lnTo>
                  <a:lnTo>
                    <a:pt x="10258619" y="7083532"/>
                  </a:lnTo>
                  <a:lnTo>
                    <a:pt x="10299135" y="7088182"/>
                  </a:lnTo>
                  <a:lnTo>
                    <a:pt x="10338722" y="7092121"/>
                  </a:lnTo>
                  <a:lnTo>
                    <a:pt x="10377324" y="7095394"/>
                  </a:lnTo>
                  <a:lnTo>
                    <a:pt x="10451340" y="7100112"/>
                  </a:lnTo>
                  <a:lnTo>
                    <a:pt x="10520724" y="7102688"/>
                  </a:lnTo>
                  <a:lnTo>
                    <a:pt x="10585019" y="7103469"/>
                  </a:lnTo>
                  <a:lnTo>
                    <a:pt x="10670407" y="7102112"/>
                  </a:lnTo>
                  <a:lnTo>
                    <a:pt x="10746661" y="7098584"/>
                  </a:lnTo>
                  <a:lnTo>
                    <a:pt x="10812694" y="7093700"/>
                  </a:lnTo>
                  <a:lnTo>
                    <a:pt x="10867420" y="7088272"/>
                  </a:lnTo>
                  <a:lnTo>
                    <a:pt x="10909754" y="7083116"/>
                  </a:lnTo>
                  <a:lnTo>
                    <a:pt x="10952901" y="7076875"/>
                  </a:lnTo>
                  <a:lnTo>
                    <a:pt x="11310435" y="7013346"/>
                  </a:lnTo>
                  <a:lnTo>
                    <a:pt x="10972847" y="6878895"/>
                  </a:lnTo>
                  <a:lnTo>
                    <a:pt x="10927083" y="6859245"/>
                  </a:lnTo>
                  <a:lnTo>
                    <a:pt x="10882732" y="6837510"/>
                  </a:lnTo>
                  <a:lnTo>
                    <a:pt x="10839840" y="6813768"/>
                  </a:lnTo>
                  <a:lnTo>
                    <a:pt x="10798457" y="6788096"/>
                  </a:lnTo>
                  <a:lnTo>
                    <a:pt x="10758630" y="6760574"/>
                  </a:lnTo>
                  <a:lnTo>
                    <a:pt x="10720408" y="6731278"/>
                  </a:lnTo>
                  <a:lnTo>
                    <a:pt x="10683838" y="6700288"/>
                  </a:lnTo>
                  <a:lnTo>
                    <a:pt x="10648970" y="6667681"/>
                  </a:lnTo>
                  <a:lnTo>
                    <a:pt x="10615850" y="6633536"/>
                  </a:lnTo>
                  <a:lnTo>
                    <a:pt x="10584528" y="6597930"/>
                  </a:lnTo>
                  <a:lnTo>
                    <a:pt x="10555051" y="6560943"/>
                  </a:lnTo>
                  <a:lnTo>
                    <a:pt x="10527467" y="6522652"/>
                  </a:lnTo>
                  <a:lnTo>
                    <a:pt x="10501826" y="6483135"/>
                  </a:lnTo>
                  <a:lnTo>
                    <a:pt x="10478174" y="6442470"/>
                  </a:lnTo>
                  <a:lnTo>
                    <a:pt x="10456560" y="6400737"/>
                  </a:lnTo>
                  <a:lnTo>
                    <a:pt x="10437033" y="6358012"/>
                  </a:lnTo>
                  <a:lnTo>
                    <a:pt x="10419640" y="6314374"/>
                  </a:lnTo>
                  <a:lnTo>
                    <a:pt x="10404429" y="6269902"/>
                  </a:lnTo>
                  <a:lnTo>
                    <a:pt x="10391450" y="6224673"/>
                  </a:lnTo>
                  <a:lnTo>
                    <a:pt x="10380749" y="6178766"/>
                  </a:lnTo>
                  <a:lnTo>
                    <a:pt x="10372376" y="6132258"/>
                  </a:lnTo>
                  <a:lnTo>
                    <a:pt x="10366377" y="6085229"/>
                  </a:lnTo>
                  <a:lnTo>
                    <a:pt x="10362802" y="6037755"/>
                  </a:lnTo>
                  <a:lnTo>
                    <a:pt x="10361699" y="5989916"/>
                  </a:lnTo>
                  <a:lnTo>
                    <a:pt x="10363116" y="5941790"/>
                  </a:lnTo>
                  <a:lnTo>
                    <a:pt x="10367100" y="5893454"/>
                  </a:lnTo>
                  <a:lnTo>
                    <a:pt x="10373738" y="5845403"/>
                  </a:lnTo>
                  <a:lnTo>
                    <a:pt x="10382927" y="5798008"/>
                  </a:lnTo>
                  <a:lnTo>
                    <a:pt x="10394601" y="5751347"/>
                  </a:lnTo>
                  <a:lnTo>
                    <a:pt x="10408693" y="5705497"/>
                  </a:lnTo>
                  <a:lnTo>
                    <a:pt x="10425137" y="5660537"/>
                  </a:lnTo>
                  <a:lnTo>
                    <a:pt x="10443864" y="5616545"/>
                  </a:lnTo>
                  <a:lnTo>
                    <a:pt x="10464808" y="5573600"/>
                  </a:lnTo>
                  <a:lnTo>
                    <a:pt x="10487902" y="5531779"/>
                  </a:lnTo>
                  <a:lnTo>
                    <a:pt x="10513079" y="5491162"/>
                  </a:lnTo>
                  <a:lnTo>
                    <a:pt x="10540272" y="5451825"/>
                  </a:lnTo>
                  <a:lnTo>
                    <a:pt x="10569414" y="5413848"/>
                  </a:lnTo>
                  <a:lnTo>
                    <a:pt x="10600438" y="5377309"/>
                  </a:lnTo>
                  <a:lnTo>
                    <a:pt x="10633277" y="5342285"/>
                  </a:lnTo>
                  <a:lnTo>
                    <a:pt x="10667864" y="5308856"/>
                  </a:lnTo>
                  <a:lnTo>
                    <a:pt x="10704131" y="5277099"/>
                  </a:lnTo>
                  <a:lnTo>
                    <a:pt x="10742013" y="5247093"/>
                  </a:lnTo>
                  <a:lnTo>
                    <a:pt x="10781441" y="5218915"/>
                  </a:lnTo>
                  <a:lnTo>
                    <a:pt x="10822349" y="5192645"/>
                  </a:lnTo>
                  <a:lnTo>
                    <a:pt x="10864670" y="5168361"/>
                  </a:lnTo>
                  <a:lnTo>
                    <a:pt x="10908337" y="5146140"/>
                  </a:lnTo>
                  <a:lnTo>
                    <a:pt x="10953283" y="5126061"/>
                  </a:lnTo>
                  <a:lnTo>
                    <a:pt x="10999440" y="5108202"/>
                  </a:lnTo>
                  <a:lnTo>
                    <a:pt x="11035195" y="5147832"/>
                  </a:lnTo>
                  <a:lnTo>
                    <a:pt x="11071828" y="5186316"/>
                  </a:lnTo>
                  <a:lnTo>
                    <a:pt x="11109305" y="5223636"/>
                  </a:lnTo>
                  <a:lnTo>
                    <a:pt x="11147592" y="5259775"/>
                  </a:lnTo>
                  <a:lnTo>
                    <a:pt x="11186655" y="5294715"/>
                  </a:lnTo>
                  <a:lnTo>
                    <a:pt x="11226459" y="5328438"/>
                  </a:lnTo>
                  <a:lnTo>
                    <a:pt x="11266971" y="5360927"/>
                  </a:lnTo>
                  <a:lnTo>
                    <a:pt x="11308158" y="5392163"/>
                  </a:lnTo>
                  <a:lnTo>
                    <a:pt x="11349984" y="5422128"/>
                  </a:lnTo>
                  <a:lnTo>
                    <a:pt x="11392416" y="5450806"/>
                  </a:lnTo>
                  <a:lnTo>
                    <a:pt x="11435420" y="5478177"/>
                  </a:lnTo>
                  <a:lnTo>
                    <a:pt x="11478962" y="5504225"/>
                  </a:lnTo>
                  <a:lnTo>
                    <a:pt x="11523008" y="5528931"/>
                  </a:lnTo>
                  <a:lnTo>
                    <a:pt x="11567524" y="5552278"/>
                  </a:lnTo>
                  <a:lnTo>
                    <a:pt x="11612476" y="5574247"/>
                  </a:lnTo>
                  <a:lnTo>
                    <a:pt x="11657830" y="5594822"/>
                  </a:lnTo>
                  <a:lnTo>
                    <a:pt x="11703552" y="5613984"/>
                  </a:lnTo>
                  <a:lnTo>
                    <a:pt x="11749608" y="5631715"/>
                  </a:lnTo>
                  <a:lnTo>
                    <a:pt x="11795964" y="5647998"/>
                  </a:lnTo>
                  <a:lnTo>
                    <a:pt x="11842586" y="5662814"/>
                  </a:lnTo>
                  <a:lnTo>
                    <a:pt x="11889440" y="5676147"/>
                  </a:lnTo>
                  <a:lnTo>
                    <a:pt x="11936493" y="5687977"/>
                  </a:lnTo>
                  <a:lnTo>
                    <a:pt x="11983709" y="5698288"/>
                  </a:lnTo>
                  <a:lnTo>
                    <a:pt x="12031056" y="5707062"/>
                  </a:lnTo>
                  <a:lnTo>
                    <a:pt x="12078499" y="5714280"/>
                  </a:lnTo>
                  <a:lnTo>
                    <a:pt x="12126003" y="5719926"/>
                  </a:lnTo>
                  <a:lnTo>
                    <a:pt x="12173537" y="5723980"/>
                  </a:lnTo>
                  <a:lnTo>
                    <a:pt x="12221064" y="5726426"/>
                  </a:lnTo>
                  <a:lnTo>
                    <a:pt x="12268551" y="5727245"/>
                  </a:lnTo>
                  <a:lnTo>
                    <a:pt x="12323105" y="5726134"/>
                  </a:lnTo>
                  <a:lnTo>
                    <a:pt x="12376940" y="5722813"/>
                  </a:lnTo>
                  <a:lnTo>
                    <a:pt x="12429994" y="5717304"/>
                  </a:lnTo>
                  <a:lnTo>
                    <a:pt x="12482205" y="5709626"/>
                  </a:lnTo>
                  <a:lnTo>
                    <a:pt x="12533511" y="5699800"/>
                  </a:lnTo>
                  <a:lnTo>
                    <a:pt x="12583848" y="5687845"/>
                  </a:lnTo>
                  <a:lnTo>
                    <a:pt x="12633154" y="5673782"/>
                  </a:lnTo>
                  <a:lnTo>
                    <a:pt x="12681368" y="5657631"/>
                  </a:lnTo>
                  <a:lnTo>
                    <a:pt x="12728425" y="5639412"/>
                  </a:lnTo>
                  <a:lnTo>
                    <a:pt x="12774264" y="5619146"/>
                  </a:lnTo>
                  <a:lnTo>
                    <a:pt x="12818822" y="5596852"/>
                  </a:lnTo>
                  <a:lnTo>
                    <a:pt x="12862037" y="5572550"/>
                  </a:lnTo>
                  <a:lnTo>
                    <a:pt x="12903846" y="5546262"/>
                  </a:lnTo>
                  <a:lnTo>
                    <a:pt x="12952567" y="5511721"/>
                  </a:lnTo>
                  <a:lnTo>
                    <a:pt x="12998189" y="5475167"/>
                  </a:lnTo>
                  <a:lnTo>
                    <a:pt x="13040812" y="5436816"/>
                  </a:lnTo>
                  <a:lnTo>
                    <a:pt x="13080538" y="5396883"/>
                  </a:lnTo>
                  <a:lnTo>
                    <a:pt x="13117470" y="5355582"/>
                  </a:lnTo>
                  <a:lnTo>
                    <a:pt x="13151710" y="5313129"/>
                  </a:lnTo>
                  <a:lnTo>
                    <a:pt x="13183358" y="5269739"/>
                  </a:lnTo>
                  <a:lnTo>
                    <a:pt x="13212518" y="5225625"/>
                  </a:lnTo>
                  <a:lnTo>
                    <a:pt x="13239292" y="5181005"/>
                  </a:lnTo>
                  <a:lnTo>
                    <a:pt x="13263780" y="5136092"/>
                  </a:lnTo>
                  <a:lnTo>
                    <a:pt x="13286086" y="5091101"/>
                  </a:lnTo>
                  <a:lnTo>
                    <a:pt x="13306310" y="5046248"/>
                  </a:lnTo>
                  <a:lnTo>
                    <a:pt x="13324556" y="5001747"/>
                  </a:lnTo>
                  <a:lnTo>
                    <a:pt x="13340925" y="4957813"/>
                  </a:lnTo>
                  <a:lnTo>
                    <a:pt x="13355518" y="4914662"/>
                  </a:lnTo>
                  <a:lnTo>
                    <a:pt x="13368438" y="4872508"/>
                  </a:lnTo>
                  <a:lnTo>
                    <a:pt x="13379788" y="4831567"/>
                  </a:lnTo>
                  <a:lnTo>
                    <a:pt x="13389667" y="4792052"/>
                  </a:lnTo>
                  <a:lnTo>
                    <a:pt x="13398180" y="4754180"/>
                  </a:lnTo>
                  <a:lnTo>
                    <a:pt x="13405427" y="4718165"/>
                  </a:lnTo>
                  <a:lnTo>
                    <a:pt x="13438379" y="4727751"/>
                  </a:lnTo>
                  <a:lnTo>
                    <a:pt x="13514237" y="4747333"/>
                  </a:lnTo>
                  <a:lnTo>
                    <a:pt x="13556809" y="4756934"/>
                  </a:lnTo>
                  <a:lnTo>
                    <a:pt x="13602254" y="4766145"/>
                  </a:lnTo>
                  <a:lnTo>
                    <a:pt x="13650405" y="4774769"/>
                  </a:lnTo>
                  <a:lnTo>
                    <a:pt x="13701095" y="4782608"/>
                  </a:lnTo>
                  <a:lnTo>
                    <a:pt x="13754158" y="4789464"/>
                  </a:lnTo>
                  <a:lnTo>
                    <a:pt x="13809428" y="4795141"/>
                  </a:lnTo>
                  <a:lnTo>
                    <a:pt x="13866736" y="4799440"/>
                  </a:lnTo>
                  <a:lnTo>
                    <a:pt x="13925917" y="4802164"/>
                  </a:lnTo>
                  <a:lnTo>
                    <a:pt x="13986803" y="4803116"/>
                  </a:lnTo>
                  <a:lnTo>
                    <a:pt x="14038798" y="4802428"/>
                  </a:lnTo>
                  <a:lnTo>
                    <a:pt x="14090304" y="4800365"/>
                  </a:lnTo>
                  <a:lnTo>
                    <a:pt x="14141313" y="4796927"/>
                  </a:lnTo>
                  <a:lnTo>
                    <a:pt x="14191821" y="4792116"/>
                  </a:lnTo>
                  <a:lnTo>
                    <a:pt x="14241819" y="4785935"/>
                  </a:lnTo>
                  <a:lnTo>
                    <a:pt x="14291301" y="4778384"/>
                  </a:lnTo>
                  <a:lnTo>
                    <a:pt x="14340260" y="4769464"/>
                  </a:lnTo>
                  <a:lnTo>
                    <a:pt x="14388690" y="4759178"/>
                  </a:lnTo>
                  <a:lnTo>
                    <a:pt x="14436585" y="4747526"/>
                  </a:lnTo>
                  <a:lnTo>
                    <a:pt x="14483936" y="4734510"/>
                  </a:lnTo>
                  <a:lnTo>
                    <a:pt x="14530738" y="4720132"/>
                  </a:lnTo>
                  <a:lnTo>
                    <a:pt x="14576984" y="4704393"/>
                  </a:lnTo>
                  <a:lnTo>
                    <a:pt x="14622667" y="4687293"/>
                  </a:lnTo>
                  <a:lnTo>
                    <a:pt x="14667781" y="4668836"/>
                  </a:lnTo>
                  <a:lnTo>
                    <a:pt x="14712318" y="4649022"/>
                  </a:lnTo>
                  <a:lnTo>
                    <a:pt x="14756272" y="4627852"/>
                  </a:lnTo>
                  <a:lnTo>
                    <a:pt x="14799637" y="4605329"/>
                  </a:lnTo>
                  <a:lnTo>
                    <a:pt x="14842405" y="4581453"/>
                  </a:lnTo>
                  <a:lnTo>
                    <a:pt x="14884571" y="4556226"/>
                  </a:lnTo>
                  <a:lnTo>
                    <a:pt x="14926127" y="4529649"/>
                  </a:lnTo>
                  <a:lnTo>
                    <a:pt x="14967066" y="4501724"/>
                  </a:lnTo>
                  <a:lnTo>
                    <a:pt x="15016855" y="4465378"/>
                  </a:lnTo>
                  <a:lnTo>
                    <a:pt x="15064317" y="4428031"/>
                  </a:lnTo>
                  <a:lnTo>
                    <a:pt x="15109508" y="4389783"/>
                  </a:lnTo>
                  <a:lnTo>
                    <a:pt x="15152483" y="4350731"/>
                  </a:lnTo>
                  <a:lnTo>
                    <a:pt x="15193297" y="4310975"/>
                  </a:lnTo>
                  <a:lnTo>
                    <a:pt x="15232006" y="4270614"/>
                  </a:lnTo>
                  <a:lnTo>
                    <a:pt x="15268666" y="4229745"/>
                  </a:lnTo>
                  <a:lnTo>
                    <a:pt x="15303332" y="4188469"/>
                  </a:lnTo>
                  <a:lnTo>
                    <a:pt x="15336061" y="4146883"/>
                  </a:lnTo>
                  <a:lnTo>
                    <a:pt x="15366907" y="4105086"/>
                  </a:lnTo>
                  <a:lnTo>
                    <a:pt x="15395926" y="4063178"/>
                  </a:lnTo>
                  <a:lnTo>
                    <a:pt x="15423174" y="4021256"/>
                  </a:lnTo>
                  <a:lnTo>
                    <a:pt x="15448707" y="3979419"/>
                  </a:lnTo>
                  <a:lnTo>
                    <a:pt x="15472579" y="3937767"/>
                  </a:lnTo>
                  <a:lnTo>
                    <a:pt x="15494847" y="3896397"/>
                  </a:lnTo>
                  <a:lnTo>
                    <a:pt x="15515566" y="3855409"/>
                  </a:lnTo>
                  <a:lnTo>
                    <a:pt x="15534792" y="3814901"/>
                  </a:lnTo>
                  <a:lnTo>
                    <a:pt x="15552581" y="3774971"/>
                  </a:lnTo>
                  <a:lnTo>
                    <a:pt x="15568988" y="3735720"/>
                  </a:lnTo>
                  <a:lnTo>
                    <a:pt x="15584068" y="3697245"/>
                  </a:lnTo>
                  <a:lnTo>
                    <a:pt x="15597877" y="3659645"/>
                  </a:lnTo>
                  <a:lnTo>
                    <a:pt x="15610471" y="3623019"/>
                  </a:lnTo>
                  <a:lnTo>
                    <a:pt x="15632237" y="3553082"/>
                  </a:lnTo>
                  <a:lnTo>
                    <a:pt x="15641519" y="3519970"/>
                  </a:lnTo>
                  <a:lnTo>
                    <a:pt x="15680948" y="3551503"/>
                  </a:lnTo>
                  <a:lnTo>
                    <a:pt x="15721027" y="3581988"/>
                  </a:lnTo>
                  <a:lnTo>
                    <a:pt x="15761737" y="3611419"/>
                  </a:lnTo>
                  <a:lnTo>
                    <a:pt x="15803061" y="3639787"/>
                  </a:lnTo>
                  <a:lnTo>
                    <a:pt x="15844981" y="3667085"/>
                  </a:lnTo>
                  <a:lnTo>
                    <a:pt x="15887480" y="3693305"/>
                  </a:lnTo>
                  <a:lnTo>
                    <a:pt x="15930539" y="3718440"/>
                  </a:lnTo>
                  <a:lnTo>
                    <a:pt x="15974141" y="3742483"/>
                  </a:lnTo>
                  <a:lnTo>
                    <a:pt x="16018267" y="3765426"/>
                  </a:lnTo>
                  <a:lnTo>
                    <a:pt x="16062901" y="3787261"/>
                  </a:lnTo>
                  <a:lnTo>
                    <a:pt x="16108024" y="3807982"/>
                  </a:lnTo>
                  <a:lnTo>
                    <a:pt x="16153620" y="3827580"/>
                  </a:lnTo>
                  <a:lnTo>
                    <a:pt x="16199668" y="3846048"/>
                  </a:lnTo>
                  <a:lnTo>
                    <a:pt x="16246153" y="3863379"/>
                  </a:lnTo>
                  <a:lnTo>
                    <a:pt x="16293057" y="3879565"/>
                  </a:lnTo>
                  <a:lnTo>
                    <a:pt x="16340361" y="3894599"/>
                  </a:lnTo>
                  <a:lnTo>
                    <a:pt x="16388047" y="3908473"/>
                  </a:lnTo>
                  <a:lnTo>
                    <a:pt x="16436099" y="3921180"/>
                  </a:lnTo>
                  <a:lnTo>
                    <a:pt x="16484498" y="3932712"/>
                  </a:lnTo>
                  <a:lnTo>
                    <a:pt x="16533227" y="3943062"/>
                  </a:lnTo>
                  <a:lnTo>
                    <a:pt x="16582267" y="3952223"/>
                  </a:lnTo>
                  <a:lnTo>
                    <a:pt x="16631601" y="3960186"/>
                  </a:lnTo>
                  <a:lnTo>
                    <a:pt x="16681212" y="3966944"/>
                  </a:lnTo>
                  <a:lnTo>
                    <a:pt x="16731080" y="3972491"/>
                  </a:lnTo>
                  <a:lnTo>
                    <a:pt x="16781190" y="3976818"/>
                  </a:lnTo>
                  <a:lnTo>
                    <a:pt x="16831522" y="3979918"/>
                  </a:lnTo>
                  <a:lnTo>
                    <a:pt x="16882060" y="3981783"/>
                  </a:lnTo>
                  <a:lnTo>
                    <a:pt x="16932784" y="3982407"/>
                  </a:lnTo>
                  <a:lnTo>
                    <a:pt x="16983377" y="3981759"/>
                  </a:lnTo>
                  <a:lnTo>
                    <a:pt x="17033784" y="3979821"/>
                  </a:lnTo>
                  <a:lnTo>
                    <a:pt x="17083980" y="3976606"/>
                  </a:lnTo>
                  <a:lnTo>
                    <a:pt x="17133935" y="3972123"/>
                  </a:lnTo>
                  <a:lnTo>
                    <a:pt x="17183623" y="3966384"/>
                  </a:lnTo>
                  <a:lnTo>
                    <a:pt x="17233016" y="3959400"/>
                  </a:lnTo>
                  <a:lnTo>
                    <a:pt x="17282088" y="3951182"/>
                  </a:lnTo>
                  <a:lnTo>
                    <a:pt x="17330809" y="3941740"/>
                  </a:lnTo>
                  <a:lnTo>
                    <a:pt x="17379154" y="3931087"/>
                  </a:lnTo>
                  <a:lnTo>
                    <a:pt x="17427095" y="3919232"/>
                  </a:lnTo>
                  <a:lnTo>
                    <a:pt x="17474604" y="3906187"/>
                  </a:lnTo>
                  <a:lnTo>
                    <a:pt x="17521653" y="3891963"/>
                  </a:lnTo>
                  <a:lnTo>
                    <a:pt x="17568216" y="3876571"/>
                  </a:lnTo>
                  <a:lnTo>
                    <a:pt x="17614266" y="3860022"/>
                  </a:lnTo>
                  <a:lnTo>
                    <a:pt x="17659773" y="3842326"/>
                  </a:lnTo>
                  <a:lnTo>
                    <a:pt x="17704712" y="3823495"/>
                  </a:lnTo>
                  <a:lnTo>
                    <a:pt x="17749055" y="3803541"/>
                  </a:lnTo>
                  <a:lnTo>
                    <a:pt x="17792774" y="3782473"/>
                  </a:lnTo>
                  <a:lnTo>
                    <a:pt x="17835841" y="3760303"/>
                  </a:lnTo>
                  <a:lnTo>
                    <a:pt x="17878231" y="3737042"/>
                  </a:lnTo>
                  <a:lnTo>
                    <a:pt x="17919914" y="3712700"/>
                  </a:lnTo>
                  <a:lnTo>
                    <a:pt x="17960864" y="3687290"/>
                  </a:lnTo>
                  <a:lnTo>
                    <a:pt x="18001054" y="3660821"/>
                  </a:lnTo>
                  <a:lnTo>
                    <a:pt x="18040455" y="3633306"/>
                  </a:lnTo>
                  <a:lnTo>
                    <a:pt x="18079041" y="3604754"/>
                  </a:lnTo>
                  <a:lnTo>
                    <a:pt x="18116783" y="3575177"/>
                  </a:lnTo>
                  <a:lnTo>
                    <a:pt x="18153656" y="3544586"/>
                  </a:lnTo>
                  <a:lnTo>
                    <a:pt x="18189630" y="3512992"/>
                  </a:lnTo>
                  <a:lnTo>
                    <a:pt x="18224679" y="3480405"/>
                  </a:lnTo>
                  <a:lnTo>
                    <a:pt x="18258776" y="3446838"/>
                  </a:lnTo>
                  <a:lnTo>
                    <a:pt x="18291720" y="3412544"/>
                  </a:lnTo>
                  <a:lnTo>
                    <a:pt x="18323603" y="3377457"/>
                  </a:lnTo>
                  <a:lnTo>
                    <a:pt x="18354424" y="3341601"/>
                  </a:lnTo>
                  <a:lnTo>
                    <a:pt x="18384181" y="3304999"/>
                  </a:lnTo>
                  <a:lnTo>
                    <a:pt x="18412871" y="3267675"/>
                  </a:lnTo>
                  <a:lnTo>
                    <a:pt x="18440493" y="3229654"/>
                  </a:lnTo>
                  <a:lnTo>
                    <a:pt x="18467043" y="3190959"/>
                  </a:lnTo>
                  <a:lnTo>
                    <a:pt x="18492521" y="3151615"/>
                  </a:lnTo>
                  <a:lnTo>
                    <a:pt x="18516924" y="3111645"/>
                  </a:lnTo>
                  <a:lnTo>
                    <a:pt x="18540249" y="3071074"/>
                  </a:lnTo>
                  <a:lnTo>
                    <a:pt x="18562496" y="3029925"/>
                  </a:lnTo>
                  <a:lnTo>
                    <a:pt x="18583661" y="2988223"/>
                  </a:lnTo>
                  <a:lnTo>
                    <a:pt x="18603742" y="2945991"/>
                  </a:lnTo>
                  <a:lnTo>
                    <a:pt x="18622737" y="2903254"/>
                  </a:lnTo>
                  <a:lnTo>
                    <a:pt x="18640645" y="2860035"/>
                  </a:lnTo>
                  <a:lnTo>
                    <a:pt x="18657463" y="2816359"/>
                  </a:lnTo>
                  <a:lnTo>
                    <a:pt x="18673189" y="2772249"/>
                  </a:lnTo>
                  <a:lnTo>
                    <a:pt x="18687821" y="2727730"/>
                  </a:lnTo>
                  <a:lnTo>
                    <a:pt x="18701356" y="2682825"/>
                  </a:lnTo>
                  <a:lnTo>
                    <a:pt x="18713793" y="2637559"/>
                  </a:lnTo>
                  <a:lnTo>
                    <a:pt x="18725129" y="2591955"/>
                  </a:lnTo>
                  <a:lnTo>
                    <a:pt x="18735363" y="2546038"/>
                  </a:lnTo>
                  <a:lnTo>
                    <a:pt x="18744492" y="2499832"/>
                  </a:lnTo>
                  <a:lnTo>
                    <a:pt x="18752514" y="2453360"/>
                  </a:lnTo>
                  <a:lnTo>
                    <a:pt x="18759427" y="2406646"/>
                  </a:lnTo>
                  <a:lnTo>
                    <a:pt x="18765229" y="2359716"/>
                  </a:lnTo>
                  <a:lnTo>
                    <a:pt x="18769917" y="2312591"/>
                  </a:lnTo>
                  <a:lnTo>
                    <a:pt x="18773490" y="2265298"/>
                  </a:lnTo>
                  <a:lnTo>
                    <a:pt x="18775946" y="2217859"/>
                  </a:lnTo>
                  <a:lnTo>
                    <a:pt x="18777282" y="2170298"/>
                  </a:lnTo>
                  <a:lnTo>
                    <a:pt x="18777496" y="2122641"/>
                  </a:lnTo>
                  <a:lnTo>
                    <a:pt x="18776586" y="2074910"/>
                  </a:lnTo>
                  <a:lnTo>
                    <a:pt x="18774550" y="2027129"/>
                  </a:lnTo>
                  <a:lnTo>
                    <a:pt x="18771386" y="1979323"/>
                  </a:lnTo>
                  <a:lnTo>
                    <a:pt x="18767092" y="1931516"/>
                  </a:lnTo>
                  <a:lnTo>
                    <a:pt x="18761666" y="1883731"/>
                  </a:lnTo>
                  <a:lnTo>
                    <a:pt x="18755104" y="1835993"/>
                  </a:lnTo>
                  <a:lnTo>
                    <a:pt x="18747407" y="1788326"/>
                  </a:lnTo>
                  <a:lnTo>
                    <a:pt x="18738570" y="1740753"/>
                  </a:lnTo>
                  <a:lnTo>
                    <a:pt x="18728592" y="1693299"/>
                  </a:lnTo>
                  <a:lnTo>
                    <a:pt x="18717472" y="1645988"/>
                  </a:lnTo>
                  <a:lnTo>
                    <a:pt x="18705206" y="1598843"/>
                  </a:lnTo>
                  <a:lnTo>
                    <a:pt x="18691793" y="1551889"/>
                  </a:lnTo>
                  <a:lnTo>
                    <a:pt x="18677231" y="1505150"/>
                  </a:lnTo>
                  <a:lnTo>
                    <a:pt x="18661517" y="1458650"/>
                  </a:lnTo>
                  <a:lnTo>
                    <a:pt x="18644650" y="1412412"/>
                  </a:lnTo>
                  <a:lnTo>
                    <a:pt x="18626626" y="1366461"/>
                  </a:lnTo>
                  <a:lnTo>
                    <a:pt x="18607445" y="1320820"/>
                  </a:lnTo>
                  <a:lnTo>
                    <a:pt x="18659312" y="1334931"/>
                  </a:lnTo>
                  <a:lnTo>
                    <a:pt x="18711657" y="1346871"/>
                  </a:lnTo>
                  <a:lnTo>
                    <a:pt x="18764414" y="1356640"/>
                  </a:lnTo>
                  <a:lnTo>
                    <a:pt x="18817520" y="1364238"/>
                  </a:lnTo>
                  <a:lnTo>
                    <a:pt x="18870910" y="1369665"/>
                  </a:lnTo>
                  <a:lnTo>
                    <a:pt x="18924519" y="1372922"/>
                  </a:lnTo>
                  <a:lnTo>
                    <a:pt x="18978283" y="1374007"/>
                  </a:lnTo>
                  <a:lnTo>
                    <a:pt x="19028684" y="1373044"/>
                  </a:lnTo>
                  <a:lnTo>
                    <a:pt x="19078802" y="1370165"/>
                  </a:lnTo>
                  <a:lnTo>
                    <a:pt x="19128589" y="1365385"/>
                  </a:lnTo>
                  <a:lnTo>
                    <a:pt x="19177999" y="1358717"/>
                  </a:lnTo>
                  <a:lnTo>
                    <a:pt x="19226982" y="1350177"/>
                  </a:lnTo>
                  <a:lnTo>
                    <a:pt x="19275493" y="1339778"/>
                  </a:lnTo>
                  <a:lnTo>
                    <a:pt x="19323484" y="1327536"/>
                  </a:lnTo>
                  <a:lnTo>
                    <a:pt x="19370908" y="1313464"/>
                  </a:lnTo>
                  <a:lnTo>
                    <a:pt x="19417717" y="1297578"/>
                  </a:lnTo>
                  <a:lnTo>
                    <a:pt x="19463864" y="1279891"/>
                  </a:lnTo>
                  <a:lnTo>
                    <a:pt x="19509302" y="1260417"/>
                  </a:lnTo>
                  <a:lnTo>
                    <a:pt x="19553983" y="1239173"/>
                  </a:lnTo>
                  <a:lnTo>
                    <a:pt x="19597861" y="1216171"/>
                  </a:lnTo>
                  <a:lnTo>
                    <a:pt x="19640887" y="1191426"/>
                  </a:lnTo>
                  <a:lnTo>
                    <a:pt x="19683015" y="1164953"/>
                  </a:lnTo>
                  <a:lnTo>
                    <a:pt x="19726056" y="1135353"/>
                  </a:lnTo>
                  <a:lnTo>
                    <a:pt x="19767625" y="1104208"/>
                  </a:lnTo>
                  <a:lnTo>
                    <a:pt x="19807696" y="1071575"/>
                  </a:lnTo>
                  <a:lnTo>
                    <a:pt x="19846244" y="1037511"/>
                  </a:lnTo>
                  <a:lnTo>
                    <a:pt x="19883242" y="1002072"/>
                  </a:lnTo>
                  <a:lnTo>
                    <a:pt x="19918665" y="965314"/>
                  </a:lnTo>
                  <a:lnTo>
                    <a:pt x="19952488" y="927295"/>
                  </a:lnTo>
                  <a:lnTo>
                    <a:pt x="19984684" y="888070"/>
                  </a:lnTo>
                  <a:lnTo>
                    <a:pt x="20015228" y="847696"/>
                  </a:lnTo>
                  <a:lnTo>
                    <a:pt x="20044095" y="806230"/>
                  </a:lnTo>
                  <a:lnTo>
                    <a:pt x="20071257" y="763727"/>
                  </a:lnTo>
                  <a:lnTo>
                    <a:pt x="20096691" y="720245"/>
                  </a:lnTo>
                  <a:lnTo>
                    <a:pt x="20096691" y="0"/>
                  </a:lnTo>
                  <a:close/>
                </a:path>
              </a:pathLst>
            </a:custGeom>
            <a:solidFill>
              <a:srgbClr val="FFFFFF"/>
            </a:solidFill>
          </p:spPr>
          <p:txBody>
            <a:bodyPr wrap="square" lIns="0" tIns="0" rIns="0" bIns="0" rtlCol="0"/>
            <a:lstStyle/>
            <a:p>
              <a:endParaRPr/>
            </a:p>
          </p:txBody>
        </p:sp>
        <p:sp>
          <p:nvSpPr>
            <p:cNvPr id="8" name="TextBox 7">
              <a:extLst>
                <a:ext uri="{FF2B5EF4-FFF2-40B4-BE49-F238E27FC236}">
                  <a16:creationId xmlns:a16="http://schemas.microsoft.com/office/drawing/2014/main" id="{9BE446BA-2213-42CF-394C-22C14708B300}"/>
                </a:ext>
              </a:extLst>
            </p:cNvPr>
            <p:cNvSpPr txBox="1">
              <a:spLocks/>
            </p:cNvSpPr>
            <p:nvPr/>
          </p:nvSpPr>
          <p:spPr>
            <a:xfrm>
              <a:off x="2688786" y="1090653"/>
              <a:ext cx="7374111" cy="2836115"/>
            </a:xfrm>
            <a:custGeom>
              <a:avLst/>
              <a:gdLst/>
              <a:ahLst/>
              <a:cxnLst/>
              <a:rect l="l" t="t" r="r" b="b"/>
              <a:pathLst>
                <a:path w="7374111" h="2836116">
                  <a:moveTo>
                    <a:pt x="6049994" y="2644187"/>
                  </a:moveTo>
                  <a:cubicBezTo>
                    <a:pt x="6103143" y="2644187"/>
                    <a:pt x="6145958" y="2687002"/>
                    <a:pt x="6145958" y="2740152"/>
                  </a:cubicBezTo>
                  <a:cubicBezTo>
                    <a:pt x="6145958" y="2793301"/>
                    <a:pt x="6103143" y="2836116"/>
                    <a:pt x="6049994" y="2836116"/>
                  </a:cubicBezTo>
                  <a:cubicBezTo>
                    <a:pt x="5998320" y="2836116"/>
                    <a:pt x="5955506" y="2793301"/>
                    <a:pt x="5955506" y="2740152"/>
                  </a:cubicBezTo>
                  <a:cubicBezTo>
                    <a:pt x="5955506" y="2687002"/>
                    <a:pt x="5998320" y="2644187"/>
                    <a:pt x="6049994" y="2644187"/>
                  </a:cubicBezTo>
                  <a:close/>
                  <a:moveTo>
                    <a:pt x="1310974" y="2500979"/>
                  </a:moveTo>
                  <a:cubicBezTo>
                    <a:pt x="1182529" y="2500979"/>
                    <a:pt x="1175147" y="2570369"/>
                    <a:pt x="1175147" y="2595467"/>
                  </a:cubicBezTo>
                  <a:cubicBezTo>
                    <a:pt x="1175147" y="2622042"/>
                    <a:pt x="1182529" y="2695860"/>
                    <a:pt x="1310974" y="2695860"/>
                  </a:cubicBezTo>
                  <a:cubicBezTo>
                    <a:pt x="1361170" y="2695860"/>
                    <a:pt x="1415796" y="2688478"/>
                    <a:pt x="1463040" y="2676668"/>
                  </a:cubicBezTo>
                  <a:lnTo>
                    <a:pt x="1463040" y="2500979"/>
                  </a:lnTo>
                  <a:close/>
                  <a:moveTo>
                    <a:pt x="2841830" y="2198322"/>
                  </a:moveTo>
                  <a:cubicBezTo>
                    <a:pt x="2741437" y="2198322"/>
                    <a:pt x="2683858" y="2255901"/>
                    <a:pt x="2683858" y="2356294"/>
                  </a:cubicBezTo>
                  <a:lnTo>
                    <a:pt x="2683858" y="2539365"/>
                  </a:lnTo>
                  <a:cubicBezTo>
                    <a:pt x="2683858" y="2638282"/>
                    <a:pt x="2741437" y="2695860"/>
                    <a:pt x="2841830" y="2695860"/>
                  </a:cubicBezTo>
                  <a:cubicBezTo>
                    <a:pt x="2942224" y="2695860"/>
                    <a:pt x="2999802" y="2638282"/>
                    <a:pt x="2999802" y="2539365"/>
                  </a:cubicBezTo>
                  <a:lnTo>
                    <a:pt x="2999802" y="2356294"/>
                  </a:lnTo>
                  <a:cubicBezTo>
                    <a:pt x="2999802" y="2263283"/>
                    <a:pt x="2939272" y="2198322"/>
                    <a:pt x="2841830" y="2198322"/>
                  </a:cubicBezTo>
                  <a:close/>
                  <a:moveTo>
                    <a:pt x="2091642" y="2198322"/>
                  </a:moveTo>
                  <a:cubicBezTo>
                    <a:pt x="2038492" y="2198322"/>
                    <a:pt x="1989772" y="2217515"/>
                    <a:pt x="1948433" y="2251472"/>
                  </a:cubicBezTo>
                  <a:lnTo>
                    <a:pt x="1948433" y="2678144"/>
                  </a:lnTo>
                  <a:cubicBezTo>
                    <a:pt x="1995677" y="2689955"/>
                    <a:pt x="2042921" y="2695860"/>
                    <a:pt x="2091642" y="2695860"/>
                  </a:cubicBezTo>
                  <a:cubicBezTo>
                    <a:pt x="2183177" y="2695860"/>
                    <a:pt x="2236326" y="2644187"/>
                    <a:pt x="2236326" y="2552652"/>
                  </a:cubicBezTo>
                  <a:lnTo>
                    <a:pt x="2236326" y="2341531"/>
                  </a:lnTo>
                  <a:cubicBezTo>
                    <a:pt x="2236326" y="2251472"/>
                    <a:pt x="2183177" y="2198322"/>
                    <a:pt x="2091642" y="2198322"/>
                  </a:cubicBezTo>
                  <a:close/>
                  <a:moveTo>
                    <a:pt x="5025246" y="2058067"/>
                  </a:moveTo>
                  <a:cubicBezTo>
                    <a:pt x="5068061" y="2058067"/>
                    <a:pt x="5100541" y="2092023"/>
                    <a:pt x="5100541" y="2134838"/>
                  </a:cubicBezTo>
                  <a:lnTo>
                    <a:pt x="5100541" y="2759345"/>
                  </a:lnTo>
                  <a:cubicBezTo>
                    <a:pt x="5100541" y="2802159"/>
                    <a:pt x="5068061" y="2836116"/>
                    <a:pt x="5025246" y="2836116"/>
                  </a:cubicBezTo>
                  <a:cubicBezTo>
                    <a:pt x="4983908" y="2836116"/>
                    <a:pt x="4948475" y="2802159"/>
                    <a:pt x="4948475" y="2759345"/>
                  </a:cubicBezTo>
                  <a:lnTo>
                    <a:pt x="4948475" y="2134838"/>
                  </a:lnTo>
                  <a:cubicBezTo>
                    <a:pt x="4948475" y="2092023"/>
                    <a:pt x="4983908" y="2058067"/>
                    <a:pt x="5025246" y="2058067"/>
                  </a:cubicBezTo>
                  <a:close/>
                  <a:moveTo>
                    <a:pt x="3381708" y="2058067"/>
                  </a:moveTo>
                  <a:cubicBezTo>
                    <a:pt x="3423046" y="2058067"/>
                    <a:pt x="3457002" y="2092023"/>
                    <a:pt x="3457002" y="2134838"/>
                  </a:cubicBezTo>
                  <a:lnTo>
                    <a:pt x="3457002" y="2551176"/>
                  </a:lnTo>
                  <a:cubicBezTo>
                    <a:pt x="3457002" y="2642711"/>
                    <a:pt x="3510152" y="2694384"/>
                    <a:pt x="3600211" y="2694384"/>
                  </a:cubicBezTo>
                  <a:cubicBezTo>
                    <a:pt x="3650408" y="2694384"/>
                    <a:pt x="3699128" y="2688478"/>
                    <a:pt x="3744896" y="2676668"/>
                  </a:cubicBezTo>
                  <a:lnTo>
                    <a:pt x="3744896" y="2134838"/>
                  </a:lnTo>
                  <a:cubicBezTo>
                    <a:pt x="3744896" y="2092023"/>
                    <a:pt x="3777376" y="2058067"/>
                    <a:pt x="3820191" y="2058067"/>
                  </a:cubicBezTo>
                  <a:cubicBezTo>
                    <a:pt x="3863006" y="2058067"/>
                    <a:pt x="3896962" y="2092023"/>
                    <a:pt x="3896962" y="2134838"/>
                  </a:cubicBezTo>
                  <a:lnTo>
                    <a:pt x="3896962" y="2707672"/>
                  </a:lnTo>
                  <a:cubicBezTo>
                    <a:pt x="3896962" y="2749010"/>
                    <a:pt x="3870388" y="2784443"/>
                    <a:pt x="3832002" y="2797730"/>
                  </a:cubicBezTo>
                  <a:cubicBezTo>
                    <a:pt x="3759660" y="2822829"/>
                    <a:pt x="3681412" y="2836116"/>
                    <a:pt x="3600211" y="2836116"/>
                  </a:cubicBezTo>
                  <a:cubicBezTo>
                    <a:pt x="3514581" y="2836116"/>
                    <a:pt x="3437810" y="2811018"/>
                    <a:pt x="3383184" y="2756392"/>
                  </a:cubicBezTo>
                  <a:cubicBezTo>
                    <a:pt x="3330034" y="2703242"/>
                    <a:pt x="3304936" y="2626471"/>
                    <a:pt x="3304936" y="2539365"/>
                  </a:cubicBezTo>
                  <a:lnTo>
                    <a:pt x="3304936" y="2134838"/>
                  </a:lnTo>
                  <a:cubicBezTo>
                    <a:pt x="3304936" y="2092023"/>
                    <a:pt x="3338893" y="2058067"/>
                    <a:pt x="3381708" y="2058067"/>
                  </a:cubicBezTo>
                  <a:close/>
                  <a:moveTo>
                    <a:pt x="2841830" y="2058067"/>
                  </a:moveTo>
                  <a:cubicBezTo>
                    <a:pt x="2931889" y="2058067"/>
                    <a:pt x="3010138" y="2087594"/>
                    <a:pt x="3066240" y="2143696"/>
                  </a:cubicBezTo>
                  <a:cubicBezTo>
                    <a:pt x="3122342" y="2199798"/>
                    <a:pt x="3151870" y="2278046"/>
                    <a:pt x="3151870" y="2368105"/>
                  </a:cubicBezTo>
                  <a:lnTo>
                    <a:pt x="3151870" y="2526077"/>
                  </a:lnTo>
                  <a:cubicBezTo>
                    <a:pt x="3151870" y="2616136"/>
                    <a:pt x="3122342" y="2694384"/>
                    <a:pt x="3066240" y="2750486"/>
                  </a:cubicBezTo>
                  <a:cubicBezTo>
                    <a:pt x="3010138" y="2806588"/>
                    <a:pt x="2931889" y="2836116"/>
                    <a:pt x="2841830" y="2836116"/>
                  </a:cubicBezTo>
                  <a:cubicBezTo>
                    <a:pt x="2751772" y="2836116"/>
                    <a:pt x="2673524" y="2806588"/>
                    <a:pt x="2617422" y="2750486"/>
                  </a:cubicBezTo>
                  <a:cubicBezTo>
                    <a:pt x="2561320" y="2694384"/>
                    <a:pt x="2531792" y="2616136"/>
                    <a:pt x="2531792" y="2526077"/>
                  </a:cubicBezTo>
                  <a:lnTo>
                    <a:pt x="2531792" y="2368105"/>
                  </a:lnTo>
                  <a:cubicBezTo>
                    <a:pt x="2531792" y="2278046"/>
                    <a:pt x="2561320" y="2199798"/>
                    <a:pt x="2617422" y="2143696"/>
                  </a:cubicBezTo>
                  <a:cubicBezTo>
                    <a:pt x="2673524" y="2087594"/>
                    <a:pt x="2751772" y="2058067"/>
                    <a:pt x="2841830" y="2058067"/>
                  </a:cubicBezTo>
                  <a:close/>
                  <a:moveTo>
                    <a:pt x="1359694" y="2058067"/>
                  </a:moveTo>
                  <a:cubicBezTo>
                    <a:pt x="1525048" y="2058067"/>
                    <a:pt x="1615107" y="2177653"/>
                    <a:pt x="1615107" y="2309050"/>
                  </a:cubicBezTo>
                  <a:lnTo>
                    <a:pt x="1615107" y="2707672"/>
                  </a:lnTo>
                  <a:cubicBezTo>
                    <a:pt x="1615107" y="2749010"/>
                    <a:pt x="1588532" y="2784443"/>
                    <a:pt x="1550146" y="2797730"/>
                  </a:cubicBezTo>
                  <a:cubicBezTo>
                    <a:pt x="1477804" y="2822829"/>
                    <a:pt x="1393651" y="2836116"/>
                    <a:pt x="1310974" y="2836116"/>
                  </a:cubicBezTo>
                  <a:cubicBezTo>
                    <a:pt x="1220915" y="2836116"/>
                    <a:pt x="1150049" y="2813970"/>
                    <a:pt x="1099852" y="2771155"/>
                  </a:cubicBezTo>
                  <a:cubicBezTo>
                    <a:pt x="1049655" y="2728341"/>
                    <a:pt x="1023080" y="2667809"/>
                    <a:pt x="1023080" y="2595467"/>
                  </a:cubicBezTo>
                  <a:cubicBezTo>
                    <a:pt x="1023080" y="2523125"/>
                    <a:pt x="1049655" y="2467022"/>
                    <a:pt x="1099852" y="2425684"/>
                  </a:cubicBezTo>
                  <a:cubicBezTo>
                    <a:pt x="1150049" y="2382869"/>
                    <a:pt x="1220915" y="2360723"/>
                    <a:pt x="1310974" y="2360723"/>
                  </a:cubicBezTo>
                  <a:lnTo>
                    <a:pt x="1463040" y="2360723"/>
                  </a:lnTo>
                  <a:lnTo>
                    <a:pt x="1463040" y="2309050"/>
                  </a:lnTo>
                  <a:cubicBezTo>
                    <a:pt x="1463040" y="2247042"/>
                    <a:pt x="1417273" y="2198322"/>
                    <a:pt x="1340501" y="2198322"/>
                  </a:cubicBezTo>
                  <a:cubicBezTo>
                    <a:pt x="1271111" y="2198322"/>
                    <a:pt x="1232726" y="2207180"/>
                    <a:pt x="1181053" y="2238184"/>
                  </a:cubicBezTo>
                  <a:cubicBezTo>
                    <a:pt x="1169241" y="2245566"/>
                    <a:pt x="1153001" y="2251472"/>
                    <a:pt x="1139714" y="2251472"/>
                  </a:cubicBezTo>
                  <a:cubicBezTo>
                    <a:pt x="1099852" y="2251472"/>
                    <a:pt x="1067372" y="2221944"/>
                    <a:pt x="1067372" y="2185034"/>
                  </a:cubicBezTo>
                  <a:cubicBezTo>
                    <a:pt x="1067372" y="2158460"/>
                    <a:pt x="1079183" y="2131885"/>
                    <a:pt x="1104281" y="2117121"/>
                  </a:cubicBezTo>
                  <a:cubicBezTo>
                    <a:pt x="1184005" y="2071354"/>
                    <a:pt x="1253395" y="2058067"/>
                    <a:pt x="1359694" y="2058067"/>
                  </a:cubicBezTo>
                  <a:close/>
                  <a:moveTo>
                    <a:pt x="6060328" y="1771650"/>
                  </a:moveTo>
                  <a:cubicBezTo>
                    <a:pt x="6222729" y="1771650"/>
                    <a:pt x="6355603" y="1900094"/>
                    <a:pt x="6355603" y="2058067"/>
                  </a:cubicBezTo>
                  <a:cubicBezTo>
                    <a:pt x="6355603" y="2146649"/>
                    <a:pt x="6315741" y="2224897"/>
                    <a:pt x="6246352" y="2275093"/>
                  </a:cubicBezTo>
                  <a:lnTo>
                    <a:pt x="6151864" y="2343007"/>
                  </a:lnTo>
                  <a:cubicBezTo>
                    <a:pt x="6135624" y="2354818"/>
                    <a:pt x="6126765" y="2375487"/>
                    <a:pt x="6126765" y="2394680"/>
                  </a:cubicBezTo>
                  <a:lnTo>
                    <a:pt x="6126765" y="2433065"/>
                  </a:lnTo>
                  <a:cubicBezTo>
                    <a:pt x="6126765" y="2474404"/>
                    <a:pt x="6092808" y="2508361"/>
                    <a:pt x="6049994" y="2508361"/>
                  </a:cubicBezTo>
                  <a:cubicBezTo>
                    <a:pt x="6008655" y="2508361"/>
                    <a:pt x="5974698" y="2474404"/>
                    <a:pt x="5974698" y="2433065"/>
                  </a:cubicBezTo>
                  <a:lnTo>
                    <a:pt x="5974698" y="2403538"/>
                  </a:lnTo>
                  <a:cubicBezTo>
                    <a:pt x="5974698" y="2337101"/>
                    <a:pt x="6007179" y="2267712"/>
                    <a:pt x="6060328" y="2229326"/>
                  </a:cubicBezTo>
                  <a:lnTo>
                    <a:pt x="6147434" y="2167318"/>
                  </a:lnTo>
                  <a:cubicBezTo>
                    <a:pt x="6191725" y="2136314"/>
                    <a:pt x="6203536" y="2090547"/>
                    <a:pt x="6203536" y="2052161"/>
                  </a:cubicBezTo>
                  <a:cubicBezTo>
                    <a:pt x="6203536" y="1965055"/>
                    <a:pt x="6131194" y="1911905"/>
                    <a:pt x="6052946" y="1911905"/>
                  </a:cubicBezTo>
                  <a:cubicBezTo>
                    <a:pt x="5996844" y="1911905"/>
                    <a:pt x="5951076" y="1925193"/>
                    <a:pt x="5903832" y="1950291"/>
                  </a:cubicBezTo>
                  <a:cubicBezTo>
                    <a:pt x="5893498" y="1956197"/>
                    <a:pt x="5877258" y="1960626"/>
                    <a:pt x="5865447" y="1960626"/>
                  </a:cubicBezTo>
                  <a:cubicBezTo>
                    <a:pt x="5827061" y="1960626"/>
                    <a:pt x="5793104" y="1929622"/>
                    <a:pt x="5793104" y="1888283"/>
                  </a:cubicBezTo>
                  <a:cubicBezTo>
                    <a:pt x="5793104" y="1858756"/>
                    <a:pt x="5809344" y="1835134"/>
                    <a:pt x="5837396" y="1821846"/>
                  </a:cubicBezTo>
                  <a:cubicBezTo>
                    <a:pt x="5906785" y="1787890"/>
                    <a:pt x="5982080" y="1771650"/>
                    <a:pt x="6060328" y="1771650"/>
                  </a:cubicBezTo>
                  <a:close/>
                  <a:moveTo>
                    <a:pt x="5378338" y="1771650"/>
                  </a:moveTo>
                  <a:cubicBezTo>
                    <a:pt x="5419676" y="1771650"/>
                    <a:pt x="5453633" y="1805606"/>
                    <a:pt x="5453633" y="1848421"/>
                  </a:cubicBezTo>
                  <a:lnTo>
                    <a:pt x="5453633" y="2072830"/>
                  </a:lnTo>
                  <a:lnTo>
                    <a:pt x="5596842" y="2072830"/>
                  </a:lnTo>
                  <a:cubicBezTo>
                    <a:pt x="5639656" y="2072830"/>
                    <a:pt x="5673613" y="2103834"/>
                    <a:pt x="5673613" y="2145173"/>
                  </a:cubicBezTo>
                  <a:cubicBezTo>
                    <a:pt x="5673613" y="2189464"/>
                    <a:pt x="5641132" y="2218991"/>
                    <a:pt x="5596842" y="2218991"/>
                  </a:cubicBezTo>
                  <a:lnTo>
                    <a:pt x="5453633" y="2218991"/>
                  </a:lnTo>
                  <a:lnTo>
                    <a:pt x="5453633" y="2604325"/>
                  </a:lnTo>
                  <a:cubicBezTo>
                    <a:pt x="5453633" y="2660427"/>
                    <a:pt x="5483161" y="2695860"/>
                    <a:pt x="5521546" y="2695860"/>
                  </a:cubicBezTo>
                  <a:cubicBezTo>
                    <a:pt x="5564361" y="2695860"/>
                    <a:pt x="5571744" y="2684050"/>
                    <a:pt x="5599794" y="2684050"/>
                  </a:cubicBezTo>
                  <a:cubicBezTo>
                    <a:pt x="5636704" y="2684050"/>
                    <a:pt x="5673613" y="2710624"/>
                    <a:pt x="5673613" y="2754916"/>
                  </a:cubicBezTo>
                  <a:cubicBezTo>
                    <a:pt x="5673613" y="2791825"/>
                    <a:pt x="5645562" y="2819876"/>
                    <a:pt x="5608652" y="2827258"/>
                  </a:cubicBezTo>
                  <a:cubicBezTo>
                    <a:pt x="5579126" y="2833163"/>
                    <a:pt x="5551074" y="2836116"/>
                    <a:pt x="5521546" y="2836116"/>
                  </a:cubicBezTo>
                  <a:cubicBezTo>
                    <a:pt x="5400484" y="2836116"/>
                    <a:pt x="5301567" y="2741628"/>
                    <a:pt x="5301567" y="2605801"/>
                  </a:cubicBezTo>
                  <a:lnTo>
                    <a:pt x="5301567" y="1848421"/>
                  </a:lnTo>
                  <a:cubicBezTo>
                    <a:pt x="5301567" y="1805606"/>
                    <a:pt x="5335524" y="1771650"/>
                    <a:pt x="5378338" y="1771650"/>
                  </a:cubicBezTo>
                  <a:close/>
                  <a:moveTo>
                    <a:pt x="5025246" y="1771650"/>
                  </a:moveTo>
                  <a:cubicBezTo>
                    <a:pt x="5072490" y="1771650"/>
                    <a:pt x="5110876" y="1810035"/>
                    <a:pt x="5110876" y="1857280"/>
                  </a:cubicBezTo>
                  <a:cubicBezTo>
                    <a:pt x="5110876" y="1904524"/>
                    <a:pt x="5072490" y="1942909"/>
                    <a:pt x="5025246" y="1942909"/>
                  </a:cubicBezTo>
                  <a:cubicBezTo>
                    <a:pt x="4978002" y="1942909"/>
                    <a:pt x="4939617" y="1904524"/>
                    <a:pt x="4939617" y="1857280"/>
                  </a:cubicBezTo>
                  <a:cubicBezTo>
                    <a:pt x="4939617" y="1810035"/>
                    <a:pt x="4978002" y="1771650"/>
                    <a:pt x="5025246" y="1771650"/>
                  </a:cubicBezTo>
                  <a:close/>
                  <a:moveTo>
                    <a:pt x="4159138" y="1771650"/>
                  </a:moveTo>
                  <a:cubicBezTo>
                    <a:pt x="4200476" y="1771650"/>
                    <a:pt x="4234433" y="1805606"/>
                    <a:pt x="4234433" y="1848421"/>
                  </a:cubicBezTo>
                  <a:lnTo>
                    <a:pt x="4234433" y="2072830"/>
                  </a:lnTo>
                  <a:lnTo>
                    <a:pt x="4377642" y="2072830"/>
                  </a:lnTo>
                  <a:cubicBezTo>
                    <a:pt x="4420456" y="2072830"/>
                    <a:pt x="4454413" y="2103834"/>
                    <a:pt x="4454413" y="2145173"/>
                  </a:cubicBezTo>
                  <a:cubicBezTo>
                    <a:pt x="4454413" y="2189464"/>
                    <a:pt x="4421932" y="2218991"/>
                    <a:pt x="4377642" y="2218991"/>
                  </a:cubicBezTo>
                  <a:lnTo>
                    <a:pt x="4234433" y="2218991"/>
                  </a:lnTo>
                  <a:lnTo>
                    <a:pt x="4234433" y="2604325"/>
                  </a:lnTo>
                  <a:cubicBezTo>
                    <a:pt x="4234433" y="2660427"/>
                    <a:pt x="4263960" y="2695860"/>
                    <a:pt x="4302346" y="2695860"/>
                  </a:cubicBezTo>
                  <a:cubicBezTo>
                    <a:pt x="4345161" y="2695860"/>
                    <a:pt x="4352543" y="2684050"/>
                    <a:pt x="4380594" y="2684050"/>
                  </a:cubicBezTo>
                  <a:cubicBezTo>
                    <a:pt x="4417504" y="2684050"/>
                    <a:pt x="4454413" y="2710624"/>
                    <a:pt x="4454413" y="2754916"/>
                  </a:cubicBezTo>
                  <a:cubicBezTo>
                    <a:pt x="4454413" y="2791825"/>
                    <a:pt x="4426362" y="2819876"/>
                    <a:pt x="4389452" y="2827258"/>
                  </a:cubicBezTo>
                  <a:cubicBezTo>
                    <a:pt x="4359925" y="2833163"/>
                    <a:pt x="4331874" y="2836116"/>
                    <a:pt x="4302346" y="2836116"/>
                  </a:cubicBezTo>
                  <a:cubicBezTo>
                    <a:pt x="4181284" y="2836116"/>
                    <a:pt x="4082366" y="2741628"/>
                    <a:pt x="4082366" y="2605801"/>
                  </a:cubicBezTo>
                  <a:lnTo>
                    <a:pt x="4082366" y="1848421"/>
                  </a:lnTo>
                  <a:cubicBezTo>
                    <a:pt x="4082366" y="1805606"/>
                    <a:pt x="4116323" y="1771650"/>
                    <a:pt x="4159138" y="1771650"/>
                  </a:cubicBezTo>
                  <a:close/>
                  <a:moveTo>
                    <a:pt x="1873138" y="1771650"/>
                  </a:moveTo>
                  <a:cubicBezTo>
                    <a:pt x="1914477" y="1771650"/>
                    <a:pt x="1948433" y="1805606"/>
                    <a:pt x="1948433" y="1848421"/>
                  </a:cubicBezTo>
                  <a:lnTo>
                    <a:pt x="1948433" y="2096452"/>
                  </a:lnTo>
                  <a:cubicBezTo>
                    <a:pt x="1994201" y="2075783"/>
                    <a:pt x="2053256" y="2058067"/>
                    <a:pt x="2101976" y="2058067"/>
                  </a:cubicBezTo>
                  <a:cubicBezTo>
                    <a:pt x="2189082" y="2058067"/>
                    <a:pt x="2254043" y="2083165"/>
                    <a:pt x="2307192" y="2137791"/>
                  </a:cubicBezTo>
                  <a:cubicBezTo>
                    <a:pt x="2360342" y="2190940"/>
                    <a:pt x="2388393" y="2267712"/>
                    <a:pt x="2388393" y="2353342"/>
                  </a:cubicBezTo>
                  <a:lnTo>
                    <a:pt x="2388393" y="2539365"/>
                  </a:lnTo>
                  <a:cubicBezTo>
                    <a:pt x="2388393" y="2626471"/>
                    <a:pt x="2358866" y="2700290"/>
                    <a:pt x="2305716" y="2753439"/>
                  </a:cubicBezTo>
                  <a:cubicBezTo>
                    <a:pt x="2252566" y="2808065"/>
                    <a:pt x="2178748" y="2836116"/>
                    <a:pt x="2091642" y="2836116"/>
                  </a:cubicBezTo>
                  <a:cubicBezTo>
                    <a:pt x="2011917" y="2836116"/>
                    <a:pt x="1935146" y="2822829"/>
                    <a:pt x="1861327" y="2797730"/>
                  </a:cubicBezTo>
                  <a:cubicBezTo>
                    <a:pt x="1822942" y="2784443"/>
                    <a:pt x="1796368" y="2749010"/>
                    <a:pt x="1796368" y="2707672"/>
                  </a:cubicBezTo>
                  <a:lnTo>
                    <a:pt x="1796368" y="1848421"/>
                  </a:lnTo>
                  <a:cubicBezTo>
                    <a:pt x="1796368" y="1805606"/>
                    <a:pt x="1830323" y="1771650"/>
                    <a:pt x="1873138" y="1771650"/>
                  </a:cubicBezTo>
                  <a:close/>
                  <a:moveTo>
                    <a:pt x="5978222" y="729329"/>
                  </a:moveTo>
                  <a:cubicBezTo>
                    <a:pt x="5849778" y="729329"/>
                    <a:pt x="5842396" y="798718"/>
                    <a:pt x="5842396" y="823817"/>
                  </a:cubicBezTo>
                  <a:cubicBezTo>
                    <a:pt x="5842396" y="850392"/>
                    <a:pt x="5849778" y="924210"/>
                    <a:pt x="5978222" y="924210"/>
                  </a:cubicBezTo>
                  <a:cubicBezTo>
                    <a:pt x="6028420" y="924210"/>
                    <a:pt x="6083045" y="916829"/>
                    <a:pt x="6130290" y="905018"/>
                  </a:cubicBezTo>
                  <a:lnTo>
                    <a:pt x="6130290" y="729329"/>
                  </a:lnTo>
                  <a:close/>
                  <a:moveTo>
                    <a:pt x="1510999" y="729329"/>
                  </a:moveTo>
                  <a:cubicBezTo>
                    <a:pt x="1382554" y="729329"/>
                    <a:pt x="1375172" y="798718"/>
                    <a:pt x="1375172" y="823817"/>
                  </a:cubicBezTo>
                  <a:cubicBezTo>
                    <a:pt x="1375172" y="850392"/>
                    <a:pt x="1382554" y="924210"/>
                    <a:pt x="1510999" y="924210"/>
                  </a:cubicBezTo>
                  <a:cubicBezTo>
                    <a:pt x="1561195" y="924210"/>
                    <a:pt x="1615821" y="916829"/>
                    <a:pt x="1663065" y="905018"/>
                  </a:cubicBezTo>
                  <a:lnTo>
                    <a:pt x="1663065" y="729329"/>
                  </a:lnTo>
                  <a:close/>
                  <a:moveTo>
                    <a:pt x="4403930" y="426672"/>
                  </a:moveTo>
                  <a:cubicBezTo>
                    <a:pt x="4303537" y="426672"/>
                    <a:pt x="4245958" y="484251"/>
                    <a:pt x="4245958" y="584644"/>
                  </a:cubicBezTo>
                  <a:lnTo>
                    <a:pt x="4245958" y="767715"/>
                  </a:lnTo>
                  <a:cubicBezTo>
                    <a:pt x="4245958" y="866632"/>
                    <a:pt x="4303537" y="924210"/>
                    <a:pt x="4403930" y="924210"/>
                  </a:cubicBezTo>
                  <a:cubicBezTo>
                    <a:pt x="4504324" y="924210"/>
                    <a:pt x="4561902" y="866632"/>
                    <a:pt x="4561902" y="767715"/>
                  </a:cubicBezTo>
                  <a:lnTo>
                    <a:pt x="4561902" y="584644"/>
                  </a:lnTo>
                  <a:cubicBezTo>
                    <a:pt x="4561902" y="491633"/>
                    <a:pt x="4501372" y="426672"/>
                    <a:pt x="4403930" y="426672"/>
                  </a:cubicBezTo>
                  <a:close/>
                  <a:moveTo>
                    <a:pt x="6026943" y="286416"/>
                  </a:moveTo>
                  <a:cubicBezTo>
                    <a:pt x="6192298" y="286416"/>
                    <a:pt x="6282356" y="406003"/>
                    <a:pt x="6282356" y="537400"/>
                  </a:cubicBezTo>
                  <a:lnTo>
                    <a:pt x="6282356" y="936021"/>
                  </a:lnTo>
                  <a:cubicBezTo>
                    <a:pt x="6282356" y="977360"/>
                    <a:pt x="6255781" y="1012793"/>
                    <a:pt x="6217395" y="1026080"/>
                  </a:cubicBezTo>
                  <a:cubicBezTo>
                    <a:pt x="6145053" y="1051179"/>
                    <a:pt x="6060900" y="1064466"/>
                    <a:pt x="5978222" y="1064466"/>
                  </a:cubicBezTo>
                  <a:cubicBezTo>
                    <a:pt x="5888164" y="1064466"/>
                    <a:pt x="5817298" y="1042320"/>
                    <a:pt x="5767101" y="999506"/>
                  </a:cubicBezTo>
                  <a:cubicBezTo>
                    <a:pt x="5716904" y="956691"/>
                    <a:pt x="5690330" y="896159"/>
                    <a:pt x="5690330" y="823817"/>
                  </a:cubicBezTo>
                  <a:cubicBezTo>
                    <a:pt x="5690330" y="751475"/>
                    <a:pt x="5716904" y="695372"/>
                    <a:pt x="5767101" y="654034"/>
                  </a:cubicBezTo>
                  <a:cubicBezTo>
                    <a:pt x="5817298" y="611219"/>
                    <a:pt x="5888164" y="589073"/>
                    <a:pt x="5978222" y="589073"/>
                  </a:cubicBezTo>
                  <a:lnTo>
                    <a:pt x="6130290" y="589073"/>
                  </a:lnTo>
                  <a:lnTo>
                    <a:pt x="6130290" y="537400"/>
                  </a:lnTo>
                  <a:cubicBezTo>
                    <a:pt x="6130290" y="475393"/>
                    <a:pt x="6084522" y="426672"/>
                    <a:pt x="6007750" y="426672"/>
                  </a:cubicBezTo>
                  <a:cubicBezTo>
                    <a:pt x="5938360" y="426672"/>
                    <a:pt x="5899975" y="435530"/>
                    <a:pt x="5848302" y="466534"/>
                  </a:cubicBezTo>
                  <a:cubicBezTo>
                    <a:pt x="5836490" y="473916"/>
                    <a:pt x="5820250" y="479821"/>
                    <a:pt x="5806963" y="479821"/>
                  </a:cubicBezTo>
                  <a:cubicBezTo>
                    <a:pt x="5767101" y="479821"/>
                    <a:pt x="5734620" y="450294"/>
                    <a:pt x="5734620" y="413385"/>
                  </a:cubicBezTo>
                  <a:cubicBezTo>
                    <a:pt x="5734620" y="386810"/>
                    <a:pt x="5746432" y="360235"/>
                    <a:pt x="5771530" y="345471"/>
                  </a:cubicBezTo>
                  <a:cubicBezTo>
                    <a:pt x="5851254" y="299704"/>
                    <a:pt x="5920644" y="286416"/>
                    <a:pt x="6026943" y="286416"/>
                  </a:cubicBezTo>
                  <a:close/>
                  <a:moveTo>
                    <a:pt x="4403930" y="286416"/>
                  </a:moveTo>
                  <a:cubicBezTo>
                    <a:pt x="4493990" y="286416"/>
                    <a:pt x="4572238" y="315944"/>
                    <a:pt x="4628340" y="372046"/>
                  </a:cubicBezTo>
                  <a:cubicBezTo>
                    <a:pt x="4684442" y="428148"/>
                    <a:pt x="4713970" y="506396"/>
                    <a:pt x="4713970" y="596455"/>
                  </a:cubicBezTo>
                  <a:lnTo>
                    <a:pt x="4713970" y="754427"/>
                  </a:lnTo>
                  <a:cubicBezTo>
                    <a:pt x="4713970" y="844486"/>
                    <a:pt x="4684442" y="922734"/>
                    <a:pt x="4628340" y="978836"/>
                  </a:cubicBezTo>
                  <a:cubicBezTo>
                    <a:pt x="4572238" y="1034939"/>
                    <a:pt x="4493990" y="1064466"/>
                    <a:pt x="4403930" y="1064466"/>
                  </a:cubicBezTo>
                  <a:cubicBezTo>
                    <a:pt x="4313872" y="1064466"/>
                    <a:pt x="4235624" y="1034939"/>
                    <a:pt x="4179522" y="978836"/>
                  </a:cubicBezTo>
                  <a:cubicBezTo>
                    <a:pt x="4123420" y="922734"/>
                    <a:pt x="4093892" y="844486"/>
                    <a:pt x="4093892" y="754427"/>
                  </a:cubicBezTo>
                  <a:lnTo>
                    <a:pt x="4093892" y="596455"/>
                  </a:lnTo>
                  <a:cubicBezTo>
                    <a:pt x="4093892" y="506396"/>
                    <a:pt x="4123420" y="428148"/>
                    <a:pt x="4179522" y="372046"/>
                  </a:cubicBezTo>
                  <a:cubicBezTo>
                    <a:pt x="4235624" y="315944"/>
                    <a:pt x="4313872" y="286416"/>
                    <a:pt x="4403930" y="286416"/>
                  </a:cubicBezTo>
                  <a:close/>
                  <a:moveTo>
                    <a:pt x="2291666" y="286416"/>
                  </a:moveTo>
                  <a:cubicBezTo>
                    <a:pt x="2378773" y="286416"/>
                    <a:pt x="2452592" y="314467"/>
                    <a:pt x="2505741" y="369093"/>
                  </a:cubicBezTo>
                  <a:cubicBezTo>
                    <a:pt x="2558890" y="422243"/>
                    <a:pt x="2588418" y="496062"/>
                    <a:pt x="2588418" y="581691"/>
                  </a:cubicBezTo>
                  <a:lnTo>
                    <a:pt x="2588418" y="987695"/>
                  </a:lnTo>
                  <a:cubicBezTo>
                    <a:pt x="2588418" y="1030509"/>
                    <a:pt x="2554462" y="1064466"/>
                    <a:pt x="2511647" y="1064466"/>
                  </a:cubicBezTo>
                  <a:cubicBezTo>
                    <a:pt x="2468832" y="1064466"/>
                    <a:pt x="2436352" y="1030509"/>
                    <a:pt x="2436352" y="987695"/>
                  </a:cubicBezTo>
                  <a:lnTo>
                    <a:pt x="2436352" y="569880"/>
                  </a:lnTo>
                  <a:cubicBezTo>
                    <a:pt x="2436352" y="479821"/>
                    <a:pt x="2383202" y="426672"/>
                    <a:pt x="2291666" y="426672"/>
                  </a:cubicBezTo>
                  <a:cubicBezTo>
                    <a:pt x="2242946" y="426672"/>
                    <a:pt x="2194226" y="434054"/>
                    <a:pt x="2148458" y="445865"/>
                  </a:cubicBezTo>
                  <a:lnTo>
                    <a:pt x="2148458" y="987695"/>
                  </a:lnTo>
                  <a:cubicBezTo>
                    <a:pt x="2148458" y="1030509"/>
                    <a:pt x="2114502" y="1064466"/>
                    <a:pt x="2073163" y="1064466"/>
                  </a:cubicBezTo>
                  <a:cubicBezTo>
                    <a:pt x="2030348" y="1064466"/>
                    <a:pt x="1996392" y="1030509"/>
                    <a:pt x="1996392" y="987695"/>
                  </a:cubicBezTo>
                  <a:lnTo>
                    <a:pt x="1996392" y="414861"/>
                  </a:lnTo>
                  <a:cubicBezTo>
                    <a:pt x="1996392" y="373523"/>
                    <a:pt x="2021490" y="338090"/>
                    <a:pt x="2061352" y="324802"/>
                  </a:cubicBezTo>
                  <a:cubicBezTo>
                    <a:pt x="2133694" y="299704"/>
                    <a:pt x="2211942" y="286416"/>
                    <a:pt x="2291666" y="286416"/>
                  </a:cubicBezTo>
                  <a:close/>
                  <a:moveTo>
                    <a:pt x="1559719" y="286416"/>
                  </a:moveTo>
                  <a:cubicBezTo>
                    <a:pt x="1725073" y="286416"/>
                    <a:pt x="1815132" y="406003"/>
                    <a:pt x="1815132" y="537400"/>
                  </a:cubicBezTo>
                  <a:lnTo>
                    <a:pt x="1815132" y="936021"/>
                  </a:lnTo>
                  <a:cubicBezTo>
                    <a:pt x="1815132" y="977360"/>
                    <a:pt x="1788557" y="1012793"/>
                    <a:pt x="1750171" y="1026080"/>
                  </a:cubicBezTo>
                  <a:cubicBezTo>
                    <a:pt x="1677829" y="1051179"/>
                    <a:pt x="1593676" y="1064466"/>
                    <a:pt x="1510999" y="1064466"/>
                  </a:cubicBezTo>
                  <a:cubicBezTo>
                    <a:pt x="1420940" y="1064466"/>
                    <a:pt x="1350074" y="1042320"/>
                    <a:pt x="1299877" y="999506"/>
                  </a:cubicBezTo>
                  <a:cubicBezTo>
                    <a:pt x="1249680" y="956691"/>
                    <a:pt x="1223105" y="896159"/>
                    <a:pt x="1223105" y="823817"/>
                  </a:cubicBezTo>
                  <a:cubicBezTo>
                    <a:pt x="1223105" y="751475"/>
                    <a:pt x="1249680" y="695372"/>
                    <a:pt x="1299877" y="654034"/>
                  </a:cubicBezTo>
                  <a:cubicBezTo>
                    <a:pt x="1350074" y="611219"/>
                    <a:pt x="1420940" y="589073"/>
                    <a:pt x="1510999" y="589073"/>
                  </a:cubicBezTo>
                  <a:lnTo>
                    <a:pt x="1663065" y="589073"/>
                  </a:lnTo>
                  <a:lnTo>
                    <a:pt x="1663065" y="537400"/>
                  </a:lnTo>
                  <a:cubicBezTo>
                    <a:pt x="1663065" y="475393"/>
                    <a:pt x="1617298" y="426672"/>
                    <a:pt x="1540526" y="426672"/>
                  </a:cubicBezTo>
                  <a:cubicBezTo>
                    <a:pt x="1471136" y="426672"/>
                    <a:pt x="1432751" y="435530"/>
                    <a:pt x="1381077" y="466534"/>
                  </a:cubicBezTo>
                  <a:cubicBezTo>
                    <a:pt x="1369266" y="473916"/>
                    <a:pt x="1353026" y="479821"/>
                    <a:pt x="1339739" y="479821"/>
                  </a:cubicBezTo>
                  <a:cubicBezTo>
                    <a:pt x="1299877" y="479821"/>
                    <a:pt x="1267397" y="450294"/>
                    <a:pt x="1267397" y="413385"/>
                  </a:cubicBezTo>
                  <a:cubicBezTo>
                    <a:pt x="1267397" y="386810"/>
                    <a:pt x="1279208" y="360235"/>
                    <a:pt x="1304306" y="345471"/>
                  </a:cubicBezTo>
                  <a:cubicBezTo>
                    <a:pt x="1384030" y="299704"/>
                    <a:pt x="1453420" y="286416"/>
                    <a:pt x="1559719" y="286416"/>
                  </a:cubicBezTo>
                  <a:close/>
                  <a:moveTo>
                    <a:pt x="6900195" y="0"/>
                  </a:moveTo>
                  <a:cubicBezTo>
                    <a:pt x="6941534" y="0"/>
                    <a:pt x="6975490" y="33956"/>
                    <a:pt x="6975490" y="76771"/>
                  </a:cubicBezTo>
                  <a:lnTo>
                    <a:pt x="6975490" y="550688"/>
                  </a:lnTo>
                  <a:lnTo>
                    <a:pt x="7238285" y="307085"/>
                  </a:lnTo>
                  <a:cubicBezTo>
                    <a:pt x="7253049" y="292322"/>
                    <a:pt x="7272242" y="286416"/>
                    <a:pt x="7291435" y="286416"/>
                  </a:cubicBezTo>
                  <a:cubicBezTo>
                    <a:pt x="7331296" y="286416"/>
                    <a:pt x="7365254" y="320373"/>
                    <a:pt x="7365254" y="363188"/>
                  </a:cubicBezTo>
                  <a:cubicBezTo>
                    <a:pt x="7365254" y="383857"/>
                    <a:pt x="7356395" y="403050"/>
                    <a:pt x="7340155" y="417814"/>
                  </a:cubicBezTo>
                  <a:lnTo>
                    <a:pt x="7087695" y="642223"/>
                  </a:lnTo>
                  <a:lnTo>
                    <a:pt x="7356395" y="937498"/>
                  </a:lnTo>
                  <a:cubicBezTo>
                    <a:pt x="7369682" y="950785"/>
                    <a:pt x="7374111" y="969978"/>
                    <a:pt x="7374111" y="987695"/>
                  </a:cubicBezTo>
                  <a:cubicBezTo>
                    <a:pt x="7374111" y="1026080"/>
                    <a:pt x="7343108" y="1064466"/>
                    <a:pt x="7300292" y="1064466"/>
                  </a:cubicBezTo>
                  <a:cubicBezTo>
                    <a:pt x="7278148" y="1064466"/>
                    <a:pt x="7256002" y="1055608"/>
                    <a:pt x="7241238" y="1037891"/>
                  </a:cubicBezTo>
                  <a:lnTo>
                    <a:pt x="6975490" y="732282"/>
                  </a:lnTo>
                  <a:lnTo>
                    <a:pt x="6975490" y="987695"/>
                  </a:lnTo>
                  <a:cubicBezTo>
                    <a:pt x="6975490" y="1030509"/>
                    <a:pt x="6941534" y="1064466"/>
                    <a:pt x="6900195" y="1064466"/>
                  </a:cubicBezTo>
                  <a:cubicBezTo>
                    <a:pt x="6857380" y="1064466"/>
                    <a:pt x="6823424" y="1030509"/>
                    <a:pt x="6823424" y="987695"/>
                  </a:cubicBezTo>
                  <a:lnTo>
                    <a:pt x="6823424" y="76771"/>
                  </a:lnTo>
                  <a:cubicBezTo>
                    <a:pt x="6823424" y="33956"/>
                    <a:pt x="6857380" y="0"/>
                    <a:pt x="6900195" y="0"/>
                  </a:cubicBezTo>
                  <a:close/>
                  <a:moveTo>
                    <a:pt x="6547770" y="0"/>
                  </a:moveTo>
                  <a:cubicBezTo>
                    <a:pt x="6589108" y="0"/>
                    <a:pt x="6623065" y="33956"/>
                    <a:pt x="6623065" y="76771"/>
                  </a:cubicBezTo>
                  <a:lnTo>
                    <a:pt x="6623065" y="987695"/>
                  </a:lnTo>
                  <a:cubicBezTo>
                    <a:pt x="6623065" y="1030509"/>
                    <a:pt x="6589108" y="1064466"/>
                    <a:pt x="6547770" y="1064466"/>
                  </a:cubicBezTo>
                  <a:cubicBezTo>
                    <a:pt x="6504955" y="1064466"/>
                    <a:pt x="6470999" y="1030509"/>
                    <a:pt x="6470999" y="987695"/>
                  </a:cubicBezTo>
                  <a:lnTo>
                    <a:pt x="6470999" y="76771"/>
                  </a:lnTo>
                  <a:cubicBezTo>
                    <a:pt x="6470999" y="33956"/>
                    <a:pt x="6504955" y="0"/>
                    <a:pt x="6547770" y="0"/>
                  </a:cubicBezTo>
                  <a:close/>
                  <a:moveTo>
                    <a:pt x="5302138" y="0"/>
                  </a:moveTo>
                  <a:cubicBezTo>
                    <a:pt x="5343476" y="0"/>
                    <a:pt x="5377433" y="33956"/>
                    <a:pt x="5377433" y="76771"/>
                  </a:cubicBezTo>
                  <a:lnTo>
                    <a:pt x="5377433" y="301180"/>
                  </a:lnTo>
                  <a:lnTo>
                    <a:pt x="5520642" y="301180"/>
                  </a:lnTo>
                  <a:cubicBezTo>
                    <a:pt x="5563456" y="301180"/>
                    <a:pt x="5597413" y="332184"/>
                    <a:pt x="5597413" y="373523"/>
                  </a:cubicBezTo>
                  <a:cubicBezTo>
                    <a:pt x="5597413" y="417814"/>
                    <a:pt x="5564932" y="447341"/>
                    <a:pt x="5520642" y="447341"/>
                  </a:cubicBezTo>
                  <a:lnTo>
                    <a:pt x="5377433" y="447341"/>
                  </a:lnTo>
                  <a:lnTo>
                    <a:pt x="5377433" y="832675"/>
                  </a:lnTo>
                  <a:cubicBezTo>
                    <a:pt x="5377433" y="888777"/>
                    <a:pt x="5406961" y="924210"/>
                    <a:pt x="5445346" y="924210"/>
                  </a:cubicBezTo>
                  <a:cubicBezTo>
                    <a:pt x="5488161" y="924210"/>
                    <a:pt x="5495544" y="912399"/>
                    <a:pt x="5523594" y="912399"/>
                  </a:cubicBezTo>
                  <a:cubicBezTo>
                    <a:pt x="5560504" y="912399"/>
                    <a:pt x="5597413" y="938974"/>
                    <a:pt x="5597413" y="983265"/>
                  </a:cubicBezTo>
                  <a:cubicBezTo>
                    <a:pt x="5597413" y="1020175"/>
                    <a:pt x="5569362" y="1048226"/>
                    <a:pt x="5532452" y="1055608"/>
                  </a:cubicBezTo>
                  <a:cubicBezTo>
                    <a:pt x="5502926" y="1061513"/>
                    <a:pt x="5474874" y="1064466"/>
                    <a:pt x="5445346" y="1064466"/>
                  </a:cubicBezTo>
                  <a:cubicBezTo>
                    <a:pt x="5324284" y="1064466"/>
                    <a:pt x="5225367" y="969978"/>
                    <a:pt x="5225367" y="834151"/>
                  </a:cubicBezTo>
                  <a:lnTo>
                    <a:pt x="5225367" y="76771"/>
                  </a:lnTo>
                  <a:cubicBezTo>
                    <a:pt x="5225367" y="33956"/>
                    <a:pt x="5259324" y="0"/>
                    <a:pt x="5302138" y="0"/>
                  </a:cubicBezTo>
                  <a:close/>
                  <a:moveTo>
                    <a:pt x="3692413" y="0"/>
                  </a:moveTo>
                  <a:cubicBezTo>
                    <a:pt x="3733752" y="0"/>
                    <a:pt x="3767708" y="33956"/>
                    <a:pt x="3767708" y="76771"/>
                  </a:cubicBezTo>
                  <a:lnTo>
                    <a:pt x="3767708" y="301180"/>
                  </a:lnTo>
                  <a:lnTo>
                    <a:pt x="3910917" y="301180"/>
                  </a:lnTo>
                  <a:cubicBezTo>
                    <a:pt x="3953732" y="301180"/>
                    <a:pt x="3987688" y="332184"/>
                    <a:pt x="3987688" y="373523"/>
                  </a:cubicBezTo>
                  <a:cubicBezTo>
                    <a:pt x="3987688" y="417814"/>
                    <a:pt x="3955208" y="447341"/>
                    <a:pt x="3910917" y="447341"/>
                  </a:cubicBezTo>
                  <a:lnTo>
                    <a:pt x="3767708" y="447341"/>
                  </a:lnTo>
                  <a:lnTo>
                    <a:pt x="3767708" y="832675"/>
                  </a:lnTo>
                  <a:cubicBezTo>
                    <a:pt x="3767708" y="888777"/>
                    <a:pt x="3797236" y="924210"/>
                    <a:pt x="3835621" y="924210"/>
                  </a:cubicBezTo>
                  <a:cubicBezTo>
                    <a:pt x="3878436" y="924210"/>
                    <a:pt x="3885818" y="912399"/>
                    <a:pt x="3913870" y="912399"/>
                  </a:cubicBezTo>
                  <a:cubicBezTo>
                    <a:pt x="3950779" y="912399"/>
                    <a:pt x="3987688" y="938974"/>
                    <a:pt x="3987688" y="983265"/>
                  </a:cubicBezTo>
                  <a:cubicBezTo>
                    <a:pt x="3987688" y="1020175"/>
                    <a:pt x="3959637" y="1048226"/>
                    <a:pt x="3922728" y="1055608"/>
                  </a:cubicBezTo>
                  <a:cubicBezTo>
                    <a:pt x="3893200" y="1061513"/>
                    <a:pt x="3865149" y="1064466"/>
                    <a:pt x="3835621" y="1064466"/>
                  </a:cubicBezTo>
                  <a:cubicBezTo>
                    <a:pt x="3714559" y="1064466"/>
                    <a:pt x="3615642" y="969978"/>
                    <a:pt x="3615642" y="834151"/>
                  </a:cubicBezTo>
                  <a:lnTo>
                    <a:pt x="3615642" y="76771"/>
                  </a:lnTo>
                  <a:cubicBezTo>
                    <a:pt x="3615642" y="33956"/>
                    <a:pt x="3649598" y="0"/>
                    <a:pt x="3692413" y="0"/>
                  </a:cubicBezTo>
                  <a:close/>
                  <a:moveTo>
                    <a:pt x="2844688" y="0"/>
                  </a:moveTo>
                  <a:cubicBezTo>
                    <a:pt x="2886027" y="0"/>
                    <a:pt x="2919983" y="33956"/>
                    <a:pt x="2919983" y="76771"/>
                  </a:cubicBezTo>
                  <a:lnTo>
                    <a:pt x="2919983" y="301180"/>
                  </a:lnTo>
                  <a:lnTo>
                    <a:pt x="3063192" y="301180"/>
                  </a:lnTo>
                  <a:cubicBezTo>
                    <a:pt x="3106006" y="301180"/>
                    <a:pt x="3139963" y="332184"/>
                    <a:pt x="3139963" y="373523"/>
                  </a:cubicBezTo>
                  <a:cubicBezTo>
                    <a:pt x="3139963" y="417814"/>
                    <a:pt x="3107483" y="447341"/>
                    <a:pt x="3063192" y="447341"/>
                  </a:cubicBezTo>
                  <a:lnTo>
                    <a:pt x="2919983" y="447341"/>
                  </a:lnTo>
                  <a:lnTo>
                    <a:pt x="2919983" y="832675"/>
                  </a:lnTo>
                  <a:cubicBezTo>
                    <a:pt x="2919983" y="888777"/>
                    <a:pt x="2949510" y="924210"/>
                    <a:pt x="2987896" y="924210"/>
                  </a:cubicBezTo>
                  <a:cubicBezTo>
                    <a:pt x="3030711" y="924210"/>
                    <a:pt x="3038093" y="912399"/>
                    <a:pt x="3066144" y="912399"/>
                  </a:cubicBezTo>
                  <a:cubicBezTo>
                    <a:pt x="3103054" y="912399"/>
                    <a:pt x="3139963" y="938974"/>
                    <a:pt x="3139963" y="983265"/>
                  </a:cubicBezTo>
                  <a:cubicBezTo>
                    <a:pt x="3139963" y="1020175"/>
                    <a:pt x="3111912" y="1048226"/>
                    <a:pt x="3075003" y="1055608"/>
                  </a:cubicBezTo>
                  <a:cubicBezTo>
                    <a:pt x="3045475" y="1061513"/>
                    <a:pt x="3017424" y="1064466"/>
                    <a:pt x="2987896" y="1064466"/>
                  </a:cubicBezTo>
                  <a:cubicBezTo>
                    <a:pt x="2866834" y="1064466"/>
                    <a:pt x="2767916" y="969978"/>
                    <a:pt x="2767916" y="834151"/>
                  </a:cubicBezTo>
                  <a:lnTo>
                    <a:pt x="2767916" y="76771"/>
                  </a:lnTo>
                  <a:cubicBezTo>
                    <a:pt x="2767916" y="33956"/>
                    <a:pt x="2801873" y="0"/>
                    <a:pt x="2844688" y="0"/>
                  </a:cubicBezTo>
                  <a:close/>
                  <a:moveTo>
                    <a:pt x="75295" y="0"/>
                  </a:moveTo>
                  <a:cubicBezTo>
                    <a:pt x="109252" y="0"/>
                    <a:pt x="141732" y="22145"/>
                    <a:pt x="150590" y="57578"/>
                  </a:cubicBezTo>
                  <a:lnTo>
                    <a:pt x="323326" y="738187"/>
                  </a:lnTo>
                  <a:lnTo>
                    <a:pt x="488680" y="64960"/>
                  </a:lnTo>
                  <a:cubicBezTo>
                    <a:pt x="497538"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0" y="0"/>
                    <a:pt x="1145667" y="36909"/>
                    <a:pt x="1145667" y="76771"/>
                  </a:cubicBezTo>
                  <a:cubicBezTo>
                    <a:pt x="1145667" y="82677"/>
                    <a:pt x="1144191" y="90059"/>
                    <a:pt x="1142714" y="95964"/>
                  </a:cubicBezTo>
                  <a:lnTo>
                    <a:pt x="903542" y="1000982"/>
                  </a:lnTo>
                  <a:cubicBezTo>
                    <a:pt x="894683" y="1037891"/>
                    <a:pt x="856298" y="1064466"/>
                    <a:pt x="820865" y="1064466"/>
                  </a:cubicBezTo>
                  <a:cubicBezTo>
                    <a:pt x="781002" y="1064466"/>
                    <a:pt x="747046" y="1034939"/>
                    <a:pt x="738188" y="1000982"/>
                  </a:cubicBezTo>
                  <a:lnTo>
                    <a:pt x="572834" y="332184"/>
                  </a:lnTo>
                  <a:lnTo>
                    <a:pt x="407480" y="999506"/>
                  </a:lnTo>
                  <a:cubicBezTo>
                    <a:pt x="398621" y="1037891"/>
                    <a:pt x="361712" y="1064466"/>
                    <a:pt x="324803" y="1064466"/>
                  </a:cubicBezTo>
                  <a:cubicBezTo>
                    <a:pt x="284940" y="1064466"/>
                    <a:pt x="250984" y="1036415"/>
                    <a:pt x="242126" y="1000982"/>
                  </a:cubicBezTo>
                  <a:lnTo>
                    <a:pt x="2953" y="95964"/>
                  </a:lnTo>
                  <a:cubicBezTo>
                    <a:pt x="1476" y="88582"/>
                    <a:pt x="0" y="82677"/>
                    <a:pt x="0" y="75295"/>
                  </a:cubicBezTo>
                  <a:cubicBezTo>
                    <a:pt x="0" y="33956"/>
                    <a:pt x="36909" y="0"/>
                    <a:pt x="7529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999490" marR="5080" indent="-987425">
                <a:lnSpc>
                  <a:spcPct val="100299"/>
                </a:lnSpc>
                <a:spcBef>
                  <a:spcPts val="90"/>
                </a:spcBef>
              </a:pPr>
              <a:endParaRPr lang="en-GB" spc="-25" dirty="0">
                <a:solidFill>
                  <a:srgbClr val="143AAA"/>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screenshot of a computer&#10;&#10;Description automatically generated with medium confidence">
            <a:extLst>
              <a:ext uri="{FF2B5EF4-FFF2-40B4-BE49-F238E27FC236}">
                <a16:creationId xmlns:a16="http://schemas.microsoft.com/office/drawing/2014/main" id="{049E904C-914D-C342-ACA6-750F2AC3F7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1313" y="2006186"/>
            <a:ext cx="5546544" cy="3253421"/>
          </a:xfrm>
          <a:prstGeom prst="rect">
            <a:avLst/>
          </a:prstGeom>
        </p:spPr>
      </p:pic>
      <p:pic>
        <p:nvPicPr>
          <p:cNvPr id="15" name="Picture 14" descr="Shape, rectangle&#10;&#10;Description automatically generated">
            <a:extLst>
              <a:ext uri="{FF2B5EF4-FFF2-40B4-BE49-F238E27FC236}">
                <a16:creationId xmlns:a16="http://schemas.microsoft.com/office/drawing/2014/main" id="{AA0B054C-3411-CD45-86A8-EF93F4467F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75636" y="4670432"/>
            <a:ext cx="3810000" cy="1600200"/>
          </a:xfrm>
          <a:prstGeom prst="rect">
            <a:avLst/>
          </a:prstGeom>
        </p:spPr>
      </p:pic>
      <p:pic>
        <p:nvPicPr>
          <p:cNvPr id="13" name="Picture 12" descr="Icon&#10;&#10;Description automatically generated with medium confidence">
            <a:extLst>
              <a:ext uri="{FF2B5EF4-FFF2-40B4-BE49-F238E27FC236}">
                <a16:creationId xmlns:a16="http://schemas.microsoft.com/office/drawing/2014/main" id="{27DD471F-8C7A-0046-8BBE-53A7CCD29A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969" y="3941580"/>
            <a:ext cx="4374392" cy="1837245"/>
          </a:xfrm>
          <a:prstGeom prst="rect">
            <a:avLst/>
          </a:prstGeom>
        </p:spPr>
      </p:pic>
      <p:pic>
        <p:nvPicPr>
          <p:cNvPr id="11" name="Picture 10" descr="Icon&#10;&#10;Description automatically generated">
            <a:extLst>
              <a:ext uri="{FF2B5EF4-FFF2-40B4-BE49-F238E27FC236}">
                <a16:creationId xmlns:a16="http://schemas.microsoft.com/office/drawing/2014/main" id="{264972FE-C729-8743-BE13-9883B941A41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149" y="1382236"/>
            <a:ext cx="3972273" cy="1870546"/>
          </a:xfrm>
          <a:prstGeom prst="rect">
            <a:avLst/>
          </a:prstGeom>
        </p:spPr>
      </p:pic>
      <p:pic>
        <p:nvPicPr>
          <p:cNvPr id="9" name="Picture 8" descr="Shape&#10;&#10;Description automatically generated with medium confidence">
            <a:extLst>
              <a:ext uri="{FF2B5EF4-FFF2-40B4-BE49-F238E27FC236}">
                <a16:creationId xmlns:a16="http://schemas.microsoft.com/office/drawing/2014/main" id="{D3079DBF-09A8-974B-89CD-CE385064DC4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55537" y="1212281"/>
            <a:ext cx="6221895" cy="1712183"/>
          </a:xfrm>
          <a:prstGeom prst="rect">
            <a:avLst/>
          </a:prstGeom>
        </p:spPr>
      </p:pic>
      <p:sp>
        <p:nvSpPr>
          <p:cNvPr id="7" name="object 7"/>
          <p:cNvSpPr txBox="1">
            <a:spLocks noGrp="1"/>
          </p:cNvSpPr>
          <p:nvPr>
            <p:ph type="title"/>
          </p:nvPr>
        </p:nvSpPr>
        <p:spPr>
          <a:xfrm>
            <a:off x="688695" y="339878"/>
            <a:ext cx="8215961" cy="932948"/>
          </a:xfrm>
          <a:prstGeom prst="rect">
            <a:avLst/>
          </a:prstGeom>
        </p:spPr>
        <p:txBody>
          <a:bodyPr vert="horz" wrap="square" lIns="0" tIns="9525" rIns="0" bIns="0" rtlCol="0" anchor="ctr">
            <a:spAutoFit/>
          </a:bodyPr>
          <a:lstStyle/>
          <a:p>
            <a:pPr marL="9525" algn="ctr">
              <a:spcBef>
                <a:spcPts val="75"/>
              </a:spcBef>
            </a:pPr>
            <a:r>
              <a:rPr lang="en-GB" sz="3000" dirty="0">
                <a:latin typeface="Tw Cen MT" panose="020B0602020104020603" pitchFamily="34" charset="0"/>
              </a:rPr>
              <a:t>Practical tips for starting conversations about life online</a:t>
            </a:r>
            <a:endParaRPr sz="3000" dirty="0">
              <a:latin typeface="Tw Cen MT" panose="020B0602020104020603" pitchFamily="34" charset="0"/>
            </a:endParaRPr>
          </a:p>
        </p:txBody>
      </p:sp>
      <p:pic>
        <p:nvPicPr>
          <p:cNvPr id="21" name="Picture 20" descr="Icon&#10;&#10;Description automatically generated with medium confidence">
            <a:extLst>
              <a:ext uri="{FF2B5EF4-FFF2-40B4-BE49-F238E27FC236}">
                <a16:creationId xmlns:a16="http://schemas.microsoft.com/office/drawing/2014/main" id="{F9E6404E-C102-B049-B353-5E3BB75B110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78601" y="4597487"/>
            <a:ext cx="1952949" cy="1464713"/>
          </a:xfrm>
          <a:prstGeom prst="rect">
            <a:avLst/>
          </a:prstGeom>
        </p:spPr>
      </p:pic>
      <p:pic>
        <p:nvPicPr>
          <p:cNvPr id="23" name="Picture 22">
            <a:extLst>
              <a:ext uri="{FF2B5EF4-FFF2-40B4-BE49-F238E27FC236}">
                <a16:creationId xmlns:a16="http://schemas.microsoft.com/office/drawing/2014/main" id="{F279035D-2DF7-9046-976E-EA2E0078D47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388593" y="854108"/>
            <a:ext cx="1821888" cy="1366417"/>
          </a:xfrm>
          <a:prstGeom prst="rect">
            <a:avLst/>
          </a:prstGeom>
        </p:spPr>
      </p:pic>
      <p:pic>
        <p:nvPicPr>
          <p:cNvPr id="25" name="Picture 24">
            <a:extLst>
              <a:ext uri="{FF2B5EF4-FFF2-40B4-BE49-F238E27FC236}">
                <a16:creationId xmlns:a16="http://schemas.microsoft.com/office/drawing/2014/main" id="{80945517-0B10-4F4C-9ABB-2D52CB69CE3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59823" y="2838200"/>
            <a:ext cx="1712671" cy="1284503"/>
          </a:xfrm>
          <a:prstGeom prst="rect">
            <a:avLst/>
          </a:prstGeom>
        </p:spPr>
      </p:pic>
      <p:pic>
        <p:nvPicPr>
          <p:cNvPr id="29" name="Picture 28" descr="Icon&#10;&#10;Description automatically generated">
            <a:extLst>
              <a:ext uri="{FF2B5EF4-FFF2-40B4-BE49-F238E27FC236}">
                <a16:creationId xmlns:a16="http://schemas.microsoft.com/office/drawing/2014/main" id="{179D898C-04A6-384A-95DE-A51795BC2A5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781452" y="4370830"/>
            <a:ext cx="1906598" cy="1429949"/>
          </a:xfrm>
          <a:prstGeom prst="rect">
            <a:avLst/>
          </a:prstGeom>
        </p:spPr>
      </p:pic>
      <p:sp>
        <p:nvSpPr>
          <p:cNvPr id="18" name="Rectangle 17">
            <a:extLst>
              <a:ext uri="{FF2B5EF4-FFF2-40B4-BE49-F238E27FC236}">
                <a16:creationId xmlns:a16="http://schemas.microsoft.com/office/drawing/2014/main" id="{41515615-D79F-4CDD-AB31-A55E382C5523}"/>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pic>
        <p:nvPicPr>
          <p:cNvPr id="14" name="Picture 13">
            <a:extLst>
              <a:ext uri="{FF2B5EF4-FFF2-40B4-BE49-F238E27FC236}">
                <a16:creationId xmlns:a16="http://schemas.microsoft.com/office/drawing/2014/main" id="{CA491E6C-64A3-7E19-6051-5CF55671124D}"/>
              </a:ext>
            </a:extLst>
          </p:cNvPr>
          <p:cNvPicPr>
            <a:picLocks noChangeAspect="1"/>
          </p:cNvPicPr>
          <p:nvPr/>
        </p:nvPicPr>
        <p:blipFill>
          <a:blip r:embed="rId12"/>
          <a:stretch>
            <a:fillRect/>
          </a:stretch>
        </p:blipFill>
        <p:spPr>
          <a:xfrm>
            <a:off x="3816971" y="1941637"/>
            <a:ext cx="4503328" cy="351066"/>
          </a:xfrm>
          <a:prstGeom prst="rect">
            <a:avLst/>
          </a:prstGeom>
        </p:spPr>
      </p:pic>
      <p:pic>
        <p:nvPicPr>
          <p:cNvPr id="20" name="Picture 19">
            <a:extLst>
              <a:ext uri="{FF2B5EF4-FFF2-40B4-BE49-F238E27FC236}">
                <a16:creationId xmlns:a16="http://schemas.microsoft.com/office/drawing/2014/main" id="{C3461946-4D90-BEE7-13B8-20B4992EF1A9}"/>
              </a:ext>
            </a:extLst>
          </p:cNvPr>
          <p:cNvPicPr>
            <a:picLocks noChangeAspect="1"/>
          </p:cNvPicPr>
          <p:nvPr/>
        </p:nvPicPr>
        <p:blipFill>
          <a:blip r:embed="rId13"/>
          <a:stretch>
            <a:fillRect/>
          </a:stretch>
        </p:blipFill>
        <p:spPr>
          <a:xfrm>
            <a:off x="823701" y="1866326"/>
            <a:ext cx="2478139" cy="679061"/>
          </a:xfrm>
          <a:prstGeom prst="rect">
            <a:avLst/>
          </a:prstGeom>
        </p:spPr>
      </p:pic>
      <p:pic>
        <p:nvPicPr>
          <p:cNvPr id="24" name="Picture 23">
            <a:extLst>
              <a:ext uri="{FF2B5EF4-FFF2-40B4-BE49-F238E27FC236}">
                <a16:creationId xmlns:a16="http://schemas.microsoft.com/office/drawing/2014/main" id="{14F0C887-7B49-A8AF-2E6F-2B3B705BAA7A}"/>
              </a:ext>
            </a:extLst>
          </p:cNvPr>
          <p:cNvPicPr>
            <a:picLocks noChangeAspect="1"/>
          </p:cNvPicPr>
          <p:nvPr/>
        </p:nvPicPr>
        <p:blipFill>
          <a:blip r:embed="rId14"/>
          <a:stretch>
            <a:fillRect/>
          </a:stretch>
        </p:blipFill>
        <p:spPr>
          <a:xfrm>
            <a:off x="3831133" y="3091278"/>
            <a:ext cx="3810000" cy="618260"/>
          </a:xfrm>
          <a:prstGeom prst="rect">
            <a:avLst/>
          </a:prstGeom>
        </p:spPr>
      </p:pic>
      <p:pic>
        <p:nvPicPr>
          <p:cNvPr id="27" name="Picture 26">
            <a:extLst>
              <a:ext uri="{FF2B5EF4-FFF2-40B4-BE49-F238E27FC236}">
                <a16:creationId xmlns:a16="http://schemas.microsoft.com/office/drawing/2014/main" id="{DA77C610-ACE9-3234-5EF3-2F839A3284B7}"/>
              </a:ext>
            </a:extLst>
          </p:cNvPr>
          <p:cNvPicPr>
            <a:picLocks noChangeAspect="1"/>
          </p:cNvPicPr>
          <p:nvPr/>
        </p:nvPicPr>
        <p:blipFill>
          <a:blip r:embed="rId15"/>
          <a:stretch>
            <a:fillRect/>
          </a:stretch>
        </p:blipFill>
        <p:spPr>
          <a:xfrm>
            <a:off x="973347" y="4412755"/>
            <a:ext cx="1933035" cy="675591"/>
          </a:xfrm>
          <a:prstGeom prst="rect">
            <a:avLst/>
          </a:prstGeom>
        </p:spPr>
      </p:pic>
      <p:pic>
        <p:nvPicPr>
          <p:cNvPr id="30" name="Picture 29">
            <a:extLst>
              <a:ext uri="{FF2B5EF4-FFF2-40B4-BE49-F238E27FC236}">
                <a16:creationId xmlns:a16="http://schemas.microsoft.com/office/drawing/2014/main" id="{0010F4C0-0432-A508-5375-10679A1BCF30}"/>
              </a:ext>
            </a:extLst>
          </p:cNvPr>
          <p:cNvPicPr>
            <a:picLocks noChangeAspect="1"/>
          </p:cNvPicPr>
          <p:nvPr/>
        </p:nvPicPr>
        <p:blipFill>
          <a:blip r:embed="rId16"/>
          <a:stretch>
            <a:fillRect/>
          </a:stretch>
        </p:blipFill>
        <p:spPr>
          <a:xfrm>
            <a:off x="4924165" y="4913486"/>
            <a:ext cx="2490005" cy="69224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1BF53B6-566B-4A6A-8DE4-3B6F89606E70}"/>
              </a:ext>
            </a:extLst>
          </p:cNvPr>
          <p:cNvSpPr/>
          <p:nvPr/>
        </p:nvSpPr>
        <p:spPr>
          <a:xfrm>
            <a:off x="292454" y="4218039"/>
            <a:ext cx="8564167" cy="1553496"/>
          </a:xfrm>
          <a:prstGeom prst="rect">
            <a:avLst/>
          </a:prstGeom>
          <a:solidFill>
            <a:schemeClr val="bg2">
              <a:lumMod val="20000"/>
              <a:lumOff val="80000"/>
            </a:schemeClr>
          </a:solidFill>
          <a:ln>
            <a:solidFill>
              <a:schemeClr val="tx2">
                <a:lumMod val="90000"/>
              </a:schemeClr>
            </a:solid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1D25CF50-85D2-4E8A-B26A-C2EB862C4B66}"/>
              </a:ext>
            </a:extLst>
          </p:cNvPr>
          <p:cNvSpPr/>
          <p:nvPr/>
        </p:nvSpPr>
        <p:spPr>
          <a:xfrm>
            <a:off x="284865" y="1779639"/>
            <a:ext cx="8564167" cy="2290916"/>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B11B7628-8914-4A82-A5E7-154F8009B215}"/>
              </a:ext>
            </a:extLst>
          </p:cNvPr>
          <p:cNvSpPr txBox="1">
            <a:spLocks/>
          </p:cNvSpPr>
          <p:nvPr/>
        </p:nvSpPr>
        <p:spPr>
          <a:xfrm>
            <a:off x="284865" y="226141"/>
            <a:ext cx="7885143"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latin typeface="Tw Cen MT" panose="020B0602020104020603" pitchFamily="34" charset="0"/>
                <a:cs typeface="Century Gothic"/>
              </a:rPr>
              <a:t>Start a conversation with your child</a:t>
            </a:r>
          </a:p>
        </p:txBody>
      </p:sp>
      <p:sp>
        <p:nvSpPr>
          <p:cNvPr id="2" name="Rectangle 1">
            <a:extLst>
              <a:ext uri="{FF2B5EF4-FFF2-40B4-BE49-F238E27FC236}">
                <a16:creationId xmlns:a16="http://schemas.microsoft.com/office/drawing/2014/main" id="{54A7D8BF-FD67-4A13-86ED-C543DCD63D78}"/>
              </a:ext>
            </a:extLst>
          </p:cNvPr>
          <p:cNvSpPr/>
          <p:nvPr/>
        </p:nvSpPr>
        <p:spPr>
          <a:xfrm>
            <a:off x="292454" y="655536"/>
            <a:ext cx="8566681" cy="5355312"/>
          </a:xfrm>
          <a:prstGeom prst="rect">
            <a:avLst/>
          </a:prstGeom>
        </p:spPr>
        <p:txBody>
          <a:bodyPr wrap="square">
            <a:spAutoFit/>
          </a:bodyPr>
          <a:lstStyle/>
          <a:p>
            <a:endParaRPr lang="en-US" b="1" dirty="0">
              <a:solidFill>
                <a:srgbClr val="030303"/>
              </a:solidFill>
              <a:latin typeface="Tw Cen MT" panose="020B0602020104020603" pitchFamily="34" charset="0"/>
            </a:endParaRPr>
          </a:p>
          <a:p>
            <a:r>
              <a:rPr lang="en-US" b="1" dirty="0">
                <a:solidFill>
                  <a:srgbClr val="030303"/>
                </a:solidFill>
                <a:latin typeface="Tw Cen MT" panose="020B0602020104020603" pitchFamily="34" charset="0"/>
              </a:rPr>
              <a:t>On the next few pages, you will find further top tips for parents</a:t>
            </a:r>
          </a:p>
          <a:p>
            <a:endParaRPr lang="en-US" b="1" dirty="0">
              <a:solidFill>
                <a:srgbClr val="030303"/>
              </a:solidFill>
              <a:latin typeface="Tw Cen MT" panose="020B0602020104020603" pitchFamily="34" charset="0"/>
            </a:endParaRPr>
          </a:p>
          <a:p>
            <a:endParaRPr lang="en-US" b="1" dirty="0">
              <a:solidFill>
                <a:srgbClr val="030303"/>
              </a:solidFill>
              <a:latin typeface="Tw Cen MT" panose="020B0602020104020603" pitchFamily="34" charset="0"/>
            </a:endParaRPr>
          </a:p>
          <a:p>
            <a:r>
              <a:rPr lang="en-US" b="1" dirty="0">
                <a:solidFill>
                  <a:srgbClr val="030303"/>
                </a:solidFill>
                <a:latin typeface="Tw Cen MT" panose="020B0602020104020603" pitchFamily="34" charset="0"/>
              </a:rPr>
              <a:t>1. Having conversations without judgement.</a:t>
            </a:r>
          </a:p>
          <a:p>
            <a:r>
              <a:rPr lang="en-US" dirty="0">
                <a:solidFill>
                  <a:srgbClr val="030303"/>
                </a:solidFill>
                <a:latin typeface="Tw Cen MT" panose="020B0602020104020603" pitchFamily="34" charset="0"/>
              </a:rPr>
              <a:t>Whether by playing games, watching videos, or doing things your child enjoys, spending time together online is a great way to start conversations about the online world and how they’re finding being a part of it. It is important to ask questions and take an interest in what your child enjoys </a:t>
            </a:r>
            <a:r>
              <a:rPr lang="en-US" dirty="0" err="1">
                <a:solidFill>
                  <a:srgbClr val="030303"/>
                </a:solidFill>
                <a:latin typeface="Tw Cen MT" panose="020B0602020104020603" pitchFamily="34" charset="0"/>
              </a:rPr>
              <a:t>online.An</a:t>
            </a:r>
            <a:r>
              <a:rPr lang="en-US" dirty="0">
                <a:solidFill>
                  <a:srgbClr val="030303"/>
                </a:solidFill>
                <a:latin typeface="Tw Cen MT" panose="020B0602020104020603" pitchFamily="34" charset="0"/>
              </a:rPr>
              <a:t> essential part of having this open dialogue is to not judge, even if their </a:t>
            </a:r>
            <a:r>
              <a:rPr lang="en-US" dirty="0" err="1">
                <a:solidFill>
                  <a:srgbClr val="030303"/>
                </a:solidFill>
                <a:latin typeface="Tw Cen MT" panose="020B0602020104020603" pitchFamily="34" charset="0"/>
              </a:rPr>
              <a:t>behaviour</a:t>
            </a:r>
            <a:r>
              <a:rPr lang="en-US" dirty="0">
                <a:solidFill>
                  <a:srgbClr val="030303"/>
                </a:solidFill>
                <a:latin typeface="Tw Cen MT" panose="020B0602020104020603" pitchFamily="34" charset="0"/>
              </a:rPr>
              <a:t> or life online isn’t what you wanted or expected. This ensures that your child feels they can come to you if ever they make a mistake or experience a problem online. </a:t>
            </a:r>
          </a:p>
          <a:p>
            <a:endParaRPr lang="en-US" dirty="0">
              <a:solidFill>
                <a:srgbClr val="030303"/>
              </a:solidFill>
              <a:latin typeface="Tw Cen MT" panose="020B0602020104020603" pitchFamily="34" charset="0"/>
            </a:endParaRPr>
          </a:p>
          <a:p>
            <a:r>
              <a:rPr lang="en-US" b="1" dirty="0">
                <a:solidFill>
                  <a:srgbClr val="030303"/>
                </a:solidFill>
                <a:latin typeface="Tw Cen MT" panose="020B0602020104020603" pitchFamily="34" charset="0"/>
              </a:rPr>
              <a:t>2. Knowing where you can learn more about their </a:t>
            </a:r>
            <a:r>
              <a:rPr lang="en-US" b="1" dirty="0" err="1">
                <a:solidFill>
                  <a:srgbClr val="030303"/>
                </a:solidFill>
                <a:latin typeface="Tw Cen MT" panose="020B0602020104020603" pitchFamily="34" charset="0"/>
              </a:rPr>
              <a:t>favourite</a:t>
            </a:r>
            <a:r>
              <a:rPr lang="en-US" b="1" dirty="0">
                <a:solidFill>
                  <a:srgbClr val="030303"/>
                </a:solidFill>
                <a:latin typeface="Tw Cen MT" panose="020B0602020104020603" pitchFamily="34" charset="0"/>
              </a:rPr>
              <a:t> apps and games.</a:t>
            </a:r>
          </a:p>
          <a:p>
            <a:r>
              <a:rPr lang="en-US" dirty="0">
                <a:solidFill>
                  <a:srgbClr val="030303"/>
                </a:solidFill>
                <a:latin typeface="Tw Cen MT" panose="020B0602020104020603" pitchFamily="34" charset="0"/>
              </a:rPr>
              <a:t>When your child starts talking about a new game or app, why not do some research into the reporting and blocking options available? Then you can help your child if they come to you with an issue.</a:t>
            </a:r>
          </a:p>
          <a:p>
            <a:endParaRPr lang="en-US" dirty="0">
              <a:solidFill>
                <a:srgbClr val="030303"/>
              </a:solidFill>
              <a:latin typeface="Tw Cen MT" panose="020B0602020104020603" pitchFamily="34" charset="0"/>
            </a:endParaRPr>
          </a:p>
          <a:p>
            <a:endParaRPr lang="en-US" dirty="0">
              <a:solidFill>
                <a:srgbClr val="030303"/>
              </a:solidFill>
              <a:latin typeface="Tw Cen MT" panose="020B0602020104020603" pitchFamily="34" charset="0"/>
            </a:endParaRPr>
          </a:p>
        </p:txBody>
      </p:sp>
    </p:spTree>
    <p:extLst>
      <p:ext uri="{BB962C8B-B14F-4D97-AF65-F5344CB8AC3E}">
        <p14:creationId xmlns:p14="http://schemas.microsoft.com/office/powerpoint/2010/main" val="978823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703149-BD8A-46CD-B3A1-4365601E34AF}"/>
              </a:ext>
            </a:extLst>
          </p:cNvPr>
          <p:cNvSpPr/>
          <p:nvPr/>
        </p:nvSpPr>
        <p:spPr>
          <a:xfrm>
            <a:off x="292454" y="2931241"/>
            <a:ext cx="8559092" cy="1784556"/>
          </a:xfrm>
          <a:prstGeom prst="rect">
            <a:avLst/>
          </a:prstGeom>
          <a:solidFill>
            <a:schemeClr val="accent3">
              <a:lumMod val="90000"/>
            </a:schemeClr>
          </a:solidFill>
          <a:ln>
            <a:solidFill>
              <a:schemeClr val="accent3">
                <a:lumMod val="9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03DEA782-501B-4D96-9FF2-4EC33DCF3C0B}"/>
              </a:ext>
            </a:extLst>
          </p:cNvPr>
          <p:cNvSpPr/>
          <p:nvPr/>
        </p:nvSpPr>
        <p:spPr>
          <a:xfrm>
            <a:off x="292454" y="1084582"/>
            <a:ext cx="8566681" cy="1562101"/>
          </a:xfrm>
          <a:prstGeom prst="rect">
            <a:avLst/>
          </a:prstGeom>
          <a:solidFill>
            <a:srgbClr val="99FF99"/>
          </a:solidFill>
          <a:ln>
            <a:solidFill>
              <a:srgbClr val="99FF9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Title 1">
            <a:extLst>
              <a:ext uri="{FF2B5EF4-FFF2-40B4-BE49-F238E27FC236}">
                <a16:creationId xmlns:a16="http://schemas.microsoft.com/office/drawing/2014/main" id="{B11B7628-8914-4A82-A5E7-154F8009B215}"/>
              </a:ext>
            </a:extLst>
          </p:cNvPr>
          <p:cNvSpPr txBox="1">
            <a:spLocks/>
          </p:cNvSpPr>
          <p:nvPr/>
        </p:nvSpPr>
        <p:spPr>
          <a:xfrm>
            <a:off x="284865" y="226141"/>
            <a:ext cx="7885143"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latin typeface="Tw Cen MT" panose="020B0602020104020603" pitchFamily="34" charset="0"/>
                <a:cs typeface="Century Gothic"/>
              </a:rPr>
              <a:t>Start a conversation with your child</a:t>
            </a:r>
          </a:p>
        </p:txBody>
      </p:sp>
      <p:sp>
        <p:nvSpPr>
          <p:cNvPr id="2" name="Rectangle 1">
            <a:extLst>
              <a:ext uri="{FF2B5EF4-FFF2-40B4-BE49-F238E27FC236}">
                <a16:creationId xmlns:a16="http://schemas.microsoft.com/office/drawing/2014/main" id="{54A7D8BF-FD67-4A13-86ED-C543DCD63D78}"/>
              </a:ext>
            </a:extLst>
          </p:cNvPr>
          <p:cNvSpPr/>
          <p:nvPr/>
        </p:nvSpPr>
        <p:spPr>
          <a:xfrm>
            <a:off x="292454" y="1084582"/>
            <a:ext cx="8566681" cy="3693319"/>
          </a:xfrm>
          <a:prstGeom prst="rect">
            <a:avLst/>
          </a:prstGeom>
        </p:spPr>
        <p:txBody>
          <a:bodyPr wrap="square">
            <a:spAutoFit/>
          </a:bodyPr>
          <a:lstStyle/>
          <a:p>
            <a:r>
              <a:rPr lang="en-US" b="1" dirty="0">
                <a:solidFill>
                  <a:srgbClr val="030303"/>
                </a:solidFill>
                <a:latin typeface="Tw Cen MT" panose="020B0602020104020603" pitchFamily="34" charset="0"/>
              </a:rPr>
              <a:t>Getting support if things go wrong.</a:t>
            </a:r>
          </a:p>
          <a:p>
            <a:r>
              <a:rPr lang="en-US" dirty="0">
                <a:solidFill>
                  <a:srgbClr val="030303"/>
                </a:solidFill>
                <a:latin typeface="Tw Cen MT" panose="020B0602020104020603" pitchFamily="34" charset="0"/>
              </a:rPr>
              <a:t>There are lots of </a:t>
            </a:r>
            <a:r>
              <a:rPr lang="en-US" dirty="0" err="1">
                <a:solidFill>
                  <a:srgbClr val="030303"/>
                </a:solidFill>
                <a:latin typeface="Tw Cen MT" panose="020B0602020104020603" pitchFamily="34" charset="0"/>
              </a:rPr>
              <a:t>organisations</a:t>
            </a:r>
            <a:r>
              <a:rPr lang="en-US" dirty="0">
                <a:solidFill>
                  <a:srgbClr val="030303"/>
                </a:solidFill>
                <a:latin typeface="Tw Cen MT" panose="020B0602020104020603" pitchFamily="34" charset="0"/>
              </a:rPr>
              <a:t> who are there to support you and your family if something has gone wrong. The </a:t>
            </a:r>
            <a:r>
              <a:rPr lang="en-US" b="1" dirty="0">
                <a:solidFill>
                  <a:srgbClr val="0070C0"/>
                </a:solidFill>
                <a:latin typeface="Tw Cen MT" panose="020B0602020104020603" pitchFamily="34" charset="0"/>
                <a:hlinkClick r:id="rId3">
                  <a:extLst>
                    <a:ext uri="{A12FA001-AC4F-418D-AE19-62706E023703}">
                      <ahyp:hlinkClr xmlns:ahyp="http://schemas.microsoft.com/office/drawing/2018/hyperlinkcolor" val="tx"/>
                    </a:ext>
                  </a:extLst>
                </a:hlinkClick>
              </a:rPr>
              <a:t>Report Harmful Content website </a:t>
            </a:r>
            <a:r>
              <a:rPr lang="en-US" dirty="0">
                <a:solidFill>
                  <a:srgbClr val="030303"/>
                </a:solidFill>
                <a:latin typeface="Tw Cen MT" panose="020B0602020104020603" pitchFamily="34" charset="0"/>
              </a:rPr>
              <a:t>can help you with issues such as cyberbullying, impersonation and threats. You can report worrying </a:t>
            </a:r>
            <a:r>
              <a:rPr lang="en-US" dirty="0" err="1">
                <a:solidFill>
                  <a:srgbClr val="030303"/>
                </a:solidFill>
                <a:latin typeface="Tw Cen MT" panose="020B0602020104020603" pitchFamily="34" charset="0"/>
              </a:rPr>
              <a:t>behaviour</a:t>
            </a:r>
            <a:r>
              <a:rPr lang="en-US" dirty="0">
                <a:solidFill>
                  <a:srgbClr val="030303"/>
                </a:solidFill>
                <a:latin typeface="Tw Cen MT" panose="020B0602020104020603" pitchFamily="34" charset="0"/>
              </a:rPr>
              <a:t> towards children to </a:t>
            </a:r>
            <a:r>
              <a:rPr lang="en-US" b="1" dirty="0">
                <a:solidFill>
                  <a:srgbClr val="0070C0"/>
                </a:solidFill>
                <a:latin typeface="Tw Cen MT" panose="020B0602020104020603" pitchFamily="34" charset="0"/>
                <a:hlinkClick r:id="rId4">
                  <a:extLst>
                    <a:ext uri="{A12FA001-AC4F-418D-AE19-62706E023703}">
                      <ahyp:hlinkClr xmlns:ahyp="http://schemas.microsoft.com/office/drawing/2018/hyperlinkcolor" val="tx"/>
                    </a:ext>
                  </a:extLst>
                </a:hlinkClick>
              </a:rPr>
              <a:t>CEOP</a:t>
            </a:r>
            <a:r>
              <a:rPr lang="en-US" dirty="0">
                <a:solidFill>
                  <a:srgbClr val="030303"/>
                </a:solidFill>
                <a:latin typeface="Tw Cen MT" panose="020B0602020104020603" pitchFamily="34" charset="0"/>
              </a:rPr>
              <a:t>. Find out more on </a:t>
            </a:r>
            <a:r>
              <a:rPr lang="en-US" b="1" dirty="0">
                <a:solidFill>
                  <a:srgbClr val="0070C0"/>
                </a:solidFill>
                <a:latin typeface="Tw Cen MT" panose="020B0602020104020603" pitchFamily="34" charset="0"/>
                <a:hlinkClick r:id="rId5">
                  <a:extLst>
                    <a:ext uri="{A12FA001-AC4F-418D-AE19-62706E023703}">
                      <ahyp:hlinkClr xmlns:ahyp="http://schemas.microsoft.com/office/drawing/2018/hyperlinkcolor" val="tx"/>
                    </a:ext>
                  </a:extLst>
                </a:hlinkClick>
              </a:rPr>
              <a:t>Childnet’s Get Help page</a:t>
            </a:r>
            <a:r>
              <a:rPr lang="en-US" dirty="0">
                <a:solidFill>
                  <a:srgbClr val="030303"/>
                </a:solidFill>
                <a:latin typeface="Tw Cen MT" panose="020B0602020104020603" pitchFamily="34" charset="0"/>
              </a:rPr>
              <a:t>.</a:t>
            </a:r>
          </a:p>
          <a:p>
            <a:endParaRPr lang="en-US" b="1" dirty="0">
              <a:solidFill>
                <a:srgbClr val="030303"/>
              </a:solidFill>
              <a:latin typeface="Tw Cen MT" panose="020B0602020104020603" pitchFamily="34" charset="0"/>
            </a:endParaRPr>
          </a:p>
          <a:p>
            <a:endParaRPr lang="en-US" b="1" dirty="0">
              <a:solidFill>
                <a:srgbClr val="030303"/>
              </a:solidFill>
              <a:latin typeface="Tw Cen MT" panose="020B0602020104020603" pitchFamily="34" charset="0"/>
            </a:endParaRPr>
          </a:p>
          <a:p>
            <a:r>
              <a:rPr lang="en-US" b="1" dirty="0">
                <a:solidFill>
                  <a:srgbClr val="030303"/>
                </a:solidFill>
                <a:latin typeface="Tw Cen MT" panose="020B0602020104020603" pitchFamily="34" charset="0"/>
              </a:rPr>
              <a:t>Reassuring your child that whatever happens online, you are there to support them.</a:t>
            </a:r>
          </a:p>
          <a:p>
            <a:r>
              <a:rPr lang="en-US" dirty="0">
                <a:solidFill>
                  <a:srgbClr val="030303"/>
                </a:solidFill>
                <a:latin typeface="Tw Cen MT" panose="020B0602020104020603" pitchFamily="34" charset="0"/>
              </a:rPr>
              <a:t>Let your child know that the best way to address any problem they have online, is to tell a trusted adult immediately. For example, this might include someone sending them a friend request; an online message; telling them to visit a specific website, or app; or asking them for their personal information. Reassure them that if anything happens online that they are unsure about, or makes them feel worried or upset, they can come to you for help.</a:t>
            </a:r>
            <a:endParaRPr lang="en-GB" dirty="0">
              <a:latin typeface="Tw Cen MT" panose="020B0602020104020603" pitchFamily="34" charset="0"/>
            </a:endParaRPr>
          </a:p>
        </p:txBody>
      </p:sp>
      <p:pic>
        <p:nvPicPr>
          <p:cNvPr id="5" name="Picture 4">
            <a:hlinkClick r:id="rId3"/>
            <a:extLst>
              <a:ext uri="{FF2B5EF4-FFF2-40B4-BE49-F238E27FC236}">
                <a16:creationId xmlns:a16="http://schemas.microsoft.com/office/drawing/2014/main" id="{94921B69-6A04-4C1C-81B0-B56D291D562E}"/>
              </a:ext>
            </a:extLst>
          </p:cNvPr>
          <p:cNvPicPr>
            <a:picLocks noChangeAspect="1"/>
          </p:cNvPicPr>
          <p:nvPr/>
        </p:nvPicPr>
        <p:blipFill>
          <a:blip r:embed="rId6"/>
          <a:stretch>
            <a:fillRect/>
          </a:stretch>
        </p:blipFill>
        <p:spPr>
          <a:xfrm>
            <a:off x="393290" y="5015756"/>
            <a:ext cx="4016626" cy="981323"/>
          </a:xfrm>
          <a:prstGeom prst="rect">
            <a:avLst/>
          </a:prstGeom>
        </p:spPr>
      </p:pic>
      <p:pic>
        <p:nvPicPr>
          <p:cNvPr id="6" name="Picture 5">
            <a:hlinkClick r:id="rId4"/>
            <a:extLst>
              <a:ext uri="{FF2B5EF4-FFF2-40B4-BE49-F238E27FC236}">
                <a16:creationId xmlns:a16="http://schemas.microsoft.com/office/drawing/2014/main" id="{6D488163-D967-4378-A230-E09D2AB24845}"/>
              </a:ext>
            </a:extLst>
          </p:cNvPr>
          <p:cNvPicPr>
            <a:picLocks noChangeAspect="1"/>
          </p:cNvPicPr>
          <p:nvPr/>
        </p:nvPicPr>
        <p:blipFill>
          <a:blip r:embed="rId7"/>
          <a:stretch>
            <a:fillRect/>
          </a:stretch>
        </p:blipFill>
        <p:spPr>
          <a:xfrm>
            <a:off x="4901060" y="5000355"/>
            <a:ext cx="3770992" cy="979135"/>
          </a:xfrm>
          <a:prstGeom prst="rect">
            <a:avLst/>
          </a:prstGeom>
        </p:spPr>
      </p:pic>
    </p:spTree>
    <p:extLst>
      <p:ext uri="{BB962C8B-B14F-4D97-AF65-F5344CB8AC3E}">
        <p14:creationId xmlns:p14="http://schemas.microsoft.com/office/powerpoint/2010/main" val="866042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2E96A96E-2252-3844-ACA5-1F881AB456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116" y="3044727"/>
            <a:ext cx="2857500" cy="2857500"/>
          </a:xfrm>
          <a:prstGeom prst="rect">
            <a:avLst/>
          </a:prstGeom>
        </p:spPr>
      </p:pic>
      <p:pic>
        <p:nvPicPr>
          <p:cNvPr id="11" name="Picture 10" descr="Icon&#10;&#10;Description automatically generated">
            <a:extLst>
              <a:ext uri="{FF2B5EF4-FFF2-40B4-BE49-F238E27FC236}">
                <a16:creationId xmlns:a16="http://schemas.microsoft.com/office/drawing/2014/main" id="{D929B72B-F694-504C-89CB-CD55067B68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80847" y="3016503"/>
            <a:ext cx="2857500" cy="2857500"/>
          </a:xfrm>
          <a:prstGeom prst="rect">
            <a:avLst/>
          </a:prstGeom>
        </p:spPr>
      </p:pic>
      <p:pic>
        <p:nvPicPr>
          <p:cNvPr id="13" name="Picture 12" descr="Icon&#10;&#10;Description automatically generated">
            <a:extLst>
              <a:ext uri="{FF2B5EF4-FFF2-40B4-BE49-F238E27FC236}">
                <a16:creationId xmlns:a16="http://schemas.microsoft.com/office/drawing/2014/main" id="{03C3AAFB-56DF-1E48-B0B7-3F9B337C47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21578" y="3044727"/>
            <a:ext cx="2857500" cy="2857500"/>
          </a:xfrm>
          <a:prstGeom prst="rect">
            <a:avLst/>
          </a:prstGeom>
        </p:spPr>
      </p:pic>
      <p:sp>
        <p:nvSpPr>
          <p:cNvPr id="2" name="object 2"/>
          <p:cNvSpPr txBox="1">
            <a:spLocks noGrp="1"/>
          </p:cNvSpPr>
          <p:nvPr>
            <p:ph type="title"/>
          </p:nvPr>
        </p:nvSpPr>
        <p:spPr>
          <a:xfrm>
            <a:off x="1426314" y="2511248"/>
            <a:ext cx="1238250" cy="533479"/>
          </a:xfrm>
          <a:prstGeom prst="rect">
            <a:avLst/>
          </a:prstGeom>
        </p:spPr>
        <p:txBody>
          <a:bodyPr vert="horz" wrap="square" lIns="0" tIns="45720" rIns="0" bIns="0" rtlCol="0" anchor="ctr">
            <a:spAutoFit/>
          </a:bodyPr>
          <a:lstStyle/>
          <a:p>
            <a:pPr marL="9525" marR="3810" indent="262414">
              <a:lnSpc>
                <a:spcPts val="1890"/>
              </a:lnSpc>
              <a:spcBef>
                <a:spcPts val="360"/>
              </a:spcBef>
            </a:pPr>
            <a:r>
              <a:rPr sz="1800" spc="-38" dirty="0">
                <a:latin typeface="Tw Cen MT" panose="020B0602020104020603" pitchFamily="34" charset="0"/>
              </a:rPr>
              <a:t>Take</a:t>
            </a:r>
            <a:r>
              <a:rPr sz="1800" spc="-19" dirty="0">
                <a:latin typeface="Tw Cen MT" panose="020B0602020104020603" pitchFamily="34" charset="0"/>
              </a:rPr>
              <a:t> </a:t>
            </a:r>
            <a:r>
              <a:rPr sz="1800" dirty="0">
                <a:latin typeface="Tw Cen MT" panose="020B0602020104020603" pitchFamily="34" charset="0"/>
              </a:rPr>
              <a:t>a </a:t>
            </a:r>
            <a:r>
              <a:rPr sz="1800" spc="4" dirty="0">
                <a:latin typeface="Tw Cen MT" panose="020B0602020104020603" pitchFamily="34" charset="0"/>
              </a:rPr>
              <a:t> </a:t>
            </a:r>
            <a:r>
              <a:rPr sz="1800" spc="-4" dirty="0">
                <a:latin typeface="Tw Cen MT" panose="020B0602020104020603" pitchFamily="34" charset="0"/>
              </a:rPr>
              <a:t>screenshot</a:t>
            </a:r>
            <a:endParaRPr sz="1800" dirty="0">
              <a:latin typeface="Tw Cen MT" panose="020B0602020104020603" pitchFamily="34" charset="0"/>
            </a:endParaRPr>
          </a:p>
        </p:txBody>
      </p:sp>
      <p:sp>
        <p:nvSpPr>
          <p:cNvPr id="3" name="object 3"/>
          <p:cNvSpPr txBox="1"/>
          <p:nvPr/>
        </p:nvSpPr>
        <p:spPr>
          <a:xfrm>
            <a:off x="4267194" y="2701662"/>
            <a:ext cx="641508" cy="286617"/>
          </a:xfrm>
          <a:prstGeom prst="rect">
            <a:avLst/>
          </a:prstGeom>
        </p:spPr>
        <p:txBody>
          <a:bodyPr vert="horz" wrap="square" lIns="0" tIns="9525" rIns="0" bIns="0" rtlCol="0">
            <a:spAutoFit/>
          </a:bodyPr>
          <a:lstStyle/>
          <a:p>
            <a:pPr marL="9525">
              <a:spcBef>
                <a:spcPts val="75"/>
              </a:spcBef>
            </a:pPr>
            <a:r>
              <a:rPr b="1" spc="-4" dirty="0">
                <a:solidFill>
                  <a:srgbClr val="3F3F3E"/>
                </a:solidFill>
                <a:latin typeface="Tw Cen MT" panose="020B0602020104020603" pitchFamily="34" charset="0"/>
                <a:cs typeface="Arial"/>
              </a:rPr>
              <a:t>Block</a:t>
            </a:r>
            <a:endParaRPr dirty="0">
              <a:latin typeface="Tw Cen MT" panose="020B0602020104020603" pitchFamily="34" charset="0"/>
              <a:cs typeface="Arial"/>
            </a:endParaRPr>
          </a:p>
        </p:txBody>
      </p:sp>
      <p:sp>
        <p:nvSpPr>
          <p:cNvPr id="4" name="object 4"/>
          <p:cNvSpPr txBox="1"/>
          <p:nvPr/>
        </p:nvSpPr>
        <p:spPr>
          <a:xfrm>
            <a:off x="6807312" y="2716898"/>
            <a:ext cx="755808" cy="286617"/>
          </a:xfrm>
          <a:prstGeom prst="rect">
            <a:avLst/>
          </a:prstGeom>
        </p:spPr>
        <p:txBody>
          <a:bodyPr vert="horz" wrap="square" lIns="0" tIns="9525" rIns="0" bIns="0" rtlCol="0">
            <a:spAutoFit/>
          </a:bodyPr>
          <a:lstStyle/>
          <a:p>
            <a:pPr marL="9525">
              <a:spcBef>
                <a:spcPts val="75"/>
              </a:spcBef>
            </a:pPr>
            <a:r>
              <a:rPr b="1" spc="-4" dirty="0">
                <a:solidFill>
                  <a:srgbClr val="3F3F3E"/>
                </a:solidFill>
                <a:latin typeface="Tw Cen MT" panose="020B0602020104020603" pitchFamily="34" charset="0"/>
                <a:cs typeface="Arial"/>
              </a:rPr>
              <a:t>Report</a:t>
            </a:r>
            <a:endParaRPr dirty="0">
              <a:latin typeface="Tw Cen MT" panose="020B0602020104020603" pitchFamily="34" charset="0"/>
              <a:cs typeface="Arial"/>
            </a:endParaRPr>
          </a:p>
        </p:txBody>
      </p:sp>
      <p:sp>
        <p:nvSpPr>
          <p:cNvPr id="7" name="TextBox 6">
            <a:extLst>
              <a:ext uri="{FF2B5EF4-FFF2-40B4-BE49-F238E27FC236}">
                <a16:creationId xmlns:a16="http://schemas.microsoft.com/office/drawing/2014/main" id="{F3B4877D-D292-C74A-9F4D-9D0E8C60743D}"/>
              </a:ext>
            </a:extLst>
          </p:cNvPr>
          <p:cNvSpPr txBox="1"/>
          <p:nvPr/>
        </p:nvSpPr>
        <p:spPr>
          <a:xfrm>
            <a:off x="141009" y="403641"/>
            <a:ext cx="8737175" cy="1408078"/>
          </a:xfrm>
          <a:prstGeom prst="rect">
            <a:avLst/>
          </a:prstGeom>
          <a:noFill/>
        </p:spPr>
        <p:txBody>
          <a:bodyPr wrap="square" rtlCol="0">
            <a:spAutoFit/>
          </a:bodyPr>
          <a:lstStyle/>
          <a:p>
            <a:pPr algn="ctr"/>
            <a:r>
              <a:rPr lang="en-GB" sz="2850" b="1" kern="0" spc="-4" dirty="0">
                <a:latin typeface="Tw Cen MT" panose="020B0602020104020603" pitchFamily="34" charset="0"/>
                <a:cs typeface="Arial" panose="020B0604020202020204" pitchFamily="34" charset="0"/>
              </a:rPr>
              <a:t>If you suspect, or find out from someone else that your child is dealing with a worrying situation online there are other things children (and parents) can do too…</a:t>
            </a:r>
          </a:p>
        </p:txBody>
      </p:sp>
      <p:sp>
        <p:nvSpPr>
          <p:cNvPr id="10" name="Rectangle 9">
            <a:extLst>
              <a:ext uri="{FF2B5EF4-FFF2-40B4-BE49-F238E27FC236}">
                <a16:creationId xmlns:a16="http://schemas.microsoft.com/office/drawing/2014/main" id="{C8A2C344-937B-4513-8421-B22BF6FF767F}"/>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8A2C344-937B-4513-8421-B22BF6FF767F}"/>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14" name="TextBox 13">
            <a:extLst>
              <a:ext uri="{FF2B5EF4-FFF2-40B4-BE49-F238E27FC236}">
                <a16:creationId xmlns:a16="http://schemas.microsoft.com/office/drawing/2014/main" id="{8886D0DE-793A-6AA6-AF69-AF82138473EA}"/>
              </a:ext>
            </a:extLst>
          </p:cNvPr>
          <p:cNvSpPr txBox="1"/>
          <p:nvPr/>
        </p:nvSpPr>
        <p:spPr>
          <a:xfrm>
            <a:off x="904460" y="477078"/>
            <a:ext cx="8239540" cy="923330"/>
          </a:xfrm>
          <a:prstGeom prst="rect">
            <a:avLst/>
          </a:prstGeom>
          <a:noFill/>
        </p:spPr>
        <p:txBody>
          <a:bodyPr wrap="square" rtlCol="0">
            <a:spAutoFit/>
          </a:bodyPr>
          <a:lstStyle/>
          <a:p>
            <a:r>
              <a:rPr lang="en-GB" sz="5400" dirty="0">
                <a:solidFill>
                  <a:schemeClr val="bg2">
                    <a:lumMod val="50000"/>
                  </a:schemeClr>
                </a:solidFill>
                <a:latin typeface="Tw Cen MT" panose="020B0602020104020603" pitchFamily="34" charset="0"/>
              </a:rPr>
              <a:t>Who can children talk to?</a:t>
            </a:r>
          </a:p>
        </p:txBody>
      </p:sp>
      <p:pic>
        <p:nvPicPr>
          <p:cNvPr id="15" name="Picture 14" descr="Icon&#10;&#10;Description automatically generated">
            <a:extLst>
              <a:ext uri="{FF2B5EF4-FFF2-40B4-BE49-F238E27FC236}">
                <a16:creationId xmlns:a16="http://schemas.microsoft.com/office/drawing/2014/main" id="{6704669F-4F06-113F-36A6-D0551189BF46}"/>
              </a:ext>
            </a:extLst>
          </p:cNvPr>
          <p:cNvPicPr>
            <a:picLocks noChangeAspect="1"/>
          </p:cNvPicPr>
          <p:nvPr/>
        </p:nvPicPr>
        <p:blipFill rotWithShape="1">
          <a:blip r:embed="rId3">
            <a:extLst>
              <a:ext uri="{28A0092B-C50C-407E-A947-70E740481C1C}">
                <a14:useLocalDpi xmlns:a14="http://schemas.microsoft.com/office/drawing/2010/main"/>
              </a:ext>
            </a:extLst>
          </a:blip>
          <a:srcRect l="9328" b="9152"/>
          <a:stretch/>
        </p:blipFill>
        <p:spPr>
          <a:xfrm>
            <a:off x="161477" y="4141847"/>
            <a:ext cx="1485965" cy="2507432"/>
          </a:xfrm>
          <a:prstGeom prst="rect">
            <a:avLst/>
          </a:prstGeom>
        </p:spPr>
      </p:pic>
      <p:pic>
        <p:nvPicPr>
          <p:cNvPr id="16" name="Picture 15" descr="Icon, circle&#10;&#10;Description automatically generated">
            <a:extLst>
              <a:ext uri="{FF2B5EF4-FFF2-40B4-BE49-F238E27FC236}">
                <a16:creationId xmlns:a16="http://schemas.microsoft.com/office/drawing/2014/main" id="{63632411-04F7-5EDA-BD3B-4F1A262E211E}"/>
              </a:ext>
            </a:extLst>
          </p:cNvPr>
          <p:cNvPicPr>
            <a:picLocks noChangeAspect="1"/>
          </p:cNvPicPr>
          <p:nvPr/>
        </p:nvPicPr>
        <p:blipFill rotWithShape="1">
          <a:blip r:embed="rId4">
            <a:extLst>
              <a:ext uri="{28A0092B-C50C-407E-A947-70E740481C1C}">
                <a14:useLocalDpi xmlns:a14="http://schemas.microsoft.com/office/drawing/2010/main"/>
              </a:ext>
            </a:extLst>
          </a:blip>
          <a:srcRect b="3346"/>
          <a:stretch/>
        </p:blipFill>
        <p:spPr>
          <a:xfrm>
            <a:off x="1647443" y="4273825"/>
            <a:ext cx="1559362" cy="2415209"/>
          </a:xfrm>
          <a:prstGeom prst="rect">
            <a:avLst/>
          </a:prstGeom>
        </p:spPr>
      </p:pic>
      <p:pic>
        <p:nvPicPr>
          <p:cNvPr id="17" name="Picture 16" descr="Icon&#10;&#10;Description automatically generated">
            <a:extLst>
              <a:ext uri="{FF2B5EF4-FFF2-40B4-BE49-F238E27FC236}">
                <a16:creationId xmlns:a16="http://schemas.microsoft.com/office/drawing/2014/main" id="{6BB6B20D-EE3D-BB83-F229-C78F32C08EA8}"/>
              </a:ext>
            </a:extLst>
          </p:cNvPr>
          <p:cNvPicPr>
            <a:picLocks noChangeAspect="1"/>
          </p:cNvPicPr>
          <p:nvPr/>
        </p:nvPicPr>
        <p:blipFill rotWithShape="1">
          <a:blip r:embed="rId5">
            <a:extLst>
              <a:ext uri="{28A0092B-C50C-407E-A947-70E740481C1C}">
                <a14:useLocalDpi xmlns:a14="http://schemas.microsoft.com/office/drawing/2010/main"/>
              </a:ext>
            </a:extLst>
          </a:blip>
          <a:srcRect b="6423"/>
          <a:stretch/>
        </p:blipFill>
        <p:spPr>
          <a:xfrm>
            <a:off x="3206805" y="4650861"/>
            <a:ext cx="1478498" cy="2050738"/>
          </a:xfrm>
          <a:prstGeom prst="rect">
            <a:avLst/>
          </a:prstGeom>
        </p:spPr>
      </p:pic>
      <p:pic>
        <p:nvPicPr>
          <p:cNvPr id="18" name="Picture 17" descr="Shape, icon, circle&#10;&#10;Description automatically generated">
            <a:extLst>
              <a:ext uri="{FF2B5EF4-FFF2-40B4-BE49-F238E27FC236}">
                <a16:creationId xmlns:a16="http://schemas.microsoft.com/office/drawing/2014/main" id="{E55215FD-CDDE-6604-7901-FA3E25C15BCD}"/>
              </a:ext>
            </a:extLst>
          </p:cNvPr>
          <p:cNvPicPr>
            <a:picLocks noChangeAspect="1"/>
          </p:cNvPicPr>
          <p:nvPr/>
        </p:nvPicPr>
        <p:blipFill rotWithShape="1">
          <a:blip r:embed="rId6">
            <a:extLst>
              <a:ext uri="{28A0092B-C50C-407E-A947-70E740481C1C}">
                <a14:useLocalDpi xmlns:a14="http://schemas.microsoft.com/office/drawing/2010/main"/>
              </a:ext>
            </a:extLst>
          </a:blip>
          <a:srcRect b="6546"/>
          <a:stretch/>
        </p:blipFill>
        <p:spPr>
          <a:xfrm>
            <a:off x="4639611" y="4344780"/>
            <a:ext cx="1666495" cy="2344254"/>
          </a:xfrm>
          <a:prstGeom prst="rect">
            <a:avLst/>
          </a:prstGeom>
        </p:spPr>
      </p:pic>
      <p:pic>
        <p:nvPicPr>
          <p:cNvPr id="19" name="Picture 18" descr="Icon&#10;&#10;Description automatically generated">
            <a:extLst>
              <a:ext uri="{FF2B5EF4-FFF2-40B4-BE49-F238E27FC236}">
                <a16:creationId xmlns:a16="http://schemas.microsoft.com/office/drawing/2014/main" id="{5D55EAB0-AA62-8D5E-D234-FC84FC54C9BA}"/>
              </a:ext>
            </a:extLst>
          </p:cNvPr>
          <p:cNvPicPr>
            <a:picLocks noChangeAspect="1"/>
          </p:cNvPicPr>
          <p:nvPr/>
        </p:nvPicPr>
        <p:blipFill rotWithShape="1">
          <a:blip r:embed="rId7">
            <a:extLst>
              <a:ext uri="{28A0092B-C50C-407E-A947-70E740481C1C}">
                <a14:useLocalDpi xmlns:a14="http://schemas.microsoft.com/office/drawing/2010/main"/>
              </a:ext>
            </a:extLst>
          </a:blip>
          <a:srcRect b="4520"/>
          <a:stretch/>
        </p:blipFill>
        <p:spPr>
          <a:xfrm>
            <a:off x="6244665" y="4171831"/>
            <a:ext cx="1621351" cy="2529768"/>
          </a:xfrm>
          <a:prstGeom prst="rect">
            <a:avLst/>
          </a:prstGeom>
        </p:spPr>
      </p:pic>
      <p:pic>
        <p:nvPicPr>
          <p:cNvPr id="20" name="Picture 19" descr="Icon&#10;&#10;Description automatically generated">
            <a:extLst>
              <a:ext uri="{FF2B5EF4-FFF2-40B4-BE49-F238E27FC236}">
                <a16:creationId xmlns:a16="http://schemas.microsoft.com/office/drawing/2014/main" id="{E1BCC027-E8F4-0453-B7B4-41D5CC544A24}"/>
              </a:ext>
            </a:extLst>
          </p:cNvPr>
          <p:cNvPicPr>
            <a:picLocks noChangeAspect="1"/>
          </p:cNvPicPr>
          <p:nvPr/>
        </p:nvPicPr>
        <p:blipFill rotWithShape="1">
          <a:blip r:embed="rId8">
            <a:extLst>
              <a:ext uri="{28A0092B-C50C-407E-A947-70E740481C1C}">
                <a14:useLocalDpi xmlns:a14="http://schemas.microsoft.com/office/drawing/2010/main"/>
              </a:ext>
            </a:extLst>
          </a:blip>
          <a:srcRect r="5801" b="6072"/>
          <a:stretch/>
        </p:blipFill>
        <p:spPr>
          <a:xfrm>
            <a:off x="7607682" y="4339313"/>
            <a:ext cx="1428814" cy="2349721"/>
          </a:xfrm>
          <a:prstGeom prst="rect">
            <a:avLst/>
          </a:prstGeom>
        </p:spPr>
      </p:pic>
    </p:spTree>
    <p:extLst>
      <p:ext uri="{BB962C8B-B14F-4D97-AF65-F5344CB8AC3E}">
        <p14:creationId xmlns:p14="http://schemas.microsoft.com/office/powerpoint/2010/main" val="2818075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withEffect">
                                  <p:stCondLst>
                                    <p:cond delay="10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000" fill="hold"/>
                                        <p:tgtEl>
                                          <p:spTgt spid="15"/>
                                        </p:tgtEl>
                                        <p:attrNameLst>
                                          <p:attrName>ppt_x</p:attrName>
                                        </p:attrNameLst>
                                      </p:cBhvr>
                                      <p:tavLst>
                                        <p:tav tm="0">
                                          <p:val>
                                            <p:strVal val="#ppt_x"/>
                                          </p:val>
                                        </p:tav>
                                        <p:tav tm="100000">
                                          <p:val>
                                            <p:strVal val="#ppt_x"/>
                                          </p:val>
                                        </p:tav>
                                      </p:tavLst>
                                    </p:anim>
                                    <p:anim calcmode="lin" valueType="num">
                                      <p:cBhvr additive="base">
                                        <p:cTn id="8" dur="10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decel="50000" fill="hold" nodeType="withEffect">
                                  <p:stCondLst>
                                    <p:cond delay="60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ppt_x"/>
                                          </p:val>
                                        </p:tav>
                                        <p:tav tm="100000">
                                          <p:val>
                                            <p:strVal val="#ppt_x"/>
                                          </p:val>
                                        </p:tav>
                                      </p:tavLst>
                                    </p:anim>
                                    <p:anim calcmode="lin" valueType="num">
                                      <p:cBhvr additive="base">
                                        <p:cTn id="12" dur="10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decel="50000" fill="hold" nodeType="withEffect">
                                  <p:stCondLst>
                                    <p:cond delay="2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ppt_x"/>
                                          </p:val>
                                        </p:tav>
                                        <p:tav tm="100000">
                                          <p:val>
                                            <p:strVal val="#ppt_x"/>
                                          </p:val>
                                        </p:tav>
                                      </p:tavLst>
                                    </p:anim>
                                    <p:anim calcmode="lin" valueType="num">
                                      <p:cBhvr additive="base">
                                        <p:cTn id="16" dur="1000" fill="hold"/>
                                        <p:tgtEl>
                                          <p:spTgt spid="17"/>
                                        </p:tgtEl>
                                        <p:attrNameLst>
                                          <p:attrName>ppt_y</p:attrName>
                                        </p:attrNameLst>
                                      </p:cBhvr>
                                      <p:tavLst>
                                        <p:tav tm="0">
                                          <p:val>
                                            <p:strVal val="1+#ppt_h/2"/>
                                          </p:val>
                                        </p:tav>
                                        <p:tav tm="100000">
                                          <p:val>
                                            <p:strVal val="#ppt_y"/>
                                          </p:val>
                                        </p:tav>
                                      </p:tavLst>
                                    </p:anim>
                                  </p:childTnLst>
                                </p:cTn>
                              </p:par>
                              <p:par>
                                <p:cTn id="17" presetID="2" presetClass="entr" presetSubtype="4" decel="50000" fill="hold" nodeType="withEffect">
                                  <p:stCondLst>
                                    <p:cond delay="30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1000" fill="hold"/>
                                        <p:tgtEl>
                                          <p:spTgt spid="18"/>
                                        </p:tgtEl>
                                        <p:attrNameLst>
                                          <p:attrName>ppt_x</p:attrName>
                                        </p:attrNameLst>
                                      </p:cBhvr>
                                      <p:tavLst>
                                        <p:tav tm="0">
                                          <p:val>
                                            <p:strVal val="#ppt_x"/>
                                          </p:val>
                                        </p:tav>
                                        <p:tav tm="100000">
                                          <p:val>
                                            <p:strVal val="#ppt_x"/>
                                          </p:val>
                                        </p:tav>
                                      </p:tavLst>
                                    </p:anim>
                                    <p:anim calcmode="lin" valueType="num">
                                      <p:cBhvr additive="base">
                                        <p:cTn id="20" dur="1000" fill="hold"/>
                                        <p:tgtEl>
                                          <p:spTgt spid="18"/>
                                        </p:tgtEl>
                                        <p:attrNameLst>
                                          <p:attrName>ppt_y</p:attrName>
                                        </p:attrNameLst>
                                      </p:cBhvr>
                                      <p:tavLst>
                                        <p:tav tm="0">
                                          <p:val>
                                            <p:strVal val="1+#ppt_h/2"/>
                                          </p:val>
                                        </p:tav>
                                        <p:tav tm="100000">
                                          <p:val>
                                            <p:strVal val="#ppt_y"/>
                                          </p:val>
                                        </p:tav>
                                      </p:tavLst>
                                    </p:anim>
                                  </p:childTnLst>
                                </p:cTn>
                              </p:par>
                              <p:par>
                                <p:cTn id="21" presetID="2" presetClass="entr" presetSubtype="4" decel="5000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1000" fill="hold"/>
                                        <p:tgtEl>
                                          <p:spTgt spid="19"/>
                                        </p:tgtEl>
                                        <p:attrNameLst>
                                          <p:attrName>ppt_x</p:attrName>
                                        </p:attrNameLst>
                                      </p:cBhvr>
                                      <p:tavLst>
                                        <p:tav tm="0">
                                          <p:val>
                                            <p:strVal val="#ppt_x"/>
                                          </p:val>
                                        </p:tav>
                                        <p:tav tm="100000">
                                          <p:val>
                                            <p:strVal val="#ppt_x"/>
                                          </p:val>
                                        </p:tav>
                                      </p:tavLst>
                                    </p:anim>
                                    <p:anim calcmode="lin" valueType="num">
                                      <p:cBhvr additive="base">
                                        <p:cTn id="24" dur="1000" fill="hold"/>
                                        <p:tgtEl>
                                          <p:spTgt spid="19"/>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50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1000" fill="hold"/>
                                        <p:tgtEl>
                                          <p:spTgt spid="20"/>
                                        </p:tgtEl>
                                        <p:attrNameLst>
                                          <p:attrName>ppt_x</p:attrName>
                                        </p:attrNameLst>
                                      </p:cBhvr>
                                      <p:tavLst>
                                        <p:tav tm="0">
                                          <p:val>
                                            <p:strVal val="#ppt_x"/>
                                          </p:val>
                                        </p:tav>
                                        <p:tav tm="100000">
                                          <p:val>
                                            <p:strVal val="#ppt_x"/>
                                          </p:val>
                                        </p:tav>
                                      </p:tavLst>
                                    </p:anim>
                                    <p:anim calcmode="lin" valueType="num">
                                      <p:cBhvr additive="base">
                                        <p:cTn id="28" dur="10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98947" y="304069"/>
            <a:ext cx="7089934" cy="932948"/>
          </a:xfrm>
          <a:prstGeom prst="rect">
            <a:avLst/>
          </a:prstGeom>
        </p:spPr>
        <p:txBody>
          <a:bodyPr vert="horz" wrap="square" lIns="0" tIns="9525" rIns="0" bIns="0" rtlCol="0" anchor="ctr">
            <a:spAutoFit/>
          </a:bodyPr>
          <a:lstStyle/>
          <a:p>
            <a:pPr marL="9525">
              <a:spcBef>
                <a:spcPts val="75"/>
              </a:spcBef>
            </a:pPr>
            <a:r>
              <a:rPr lang="en-GB" sz="3000" dirty="0">
                <a:latin typeface="Tw Cen MT" panose="020B0602020104020603" pitchFamily="34" charset="0"/>
              </a:rPr>
              <a:t>Parents can teach their child that if</a:t>
            </a:r>
            <a:r>
              <a:rPr sz="3000" spc="-11" dirty="0">
                <a:latin typeface="Tw Cen MT" panose="020B0602020104020603" pitchFamily="34" charset="0"/>
              </a:rPr>
              <a:t> </a:t>
            </a:r>
            <a:r>
              <a:rPr sz="3000" spc="-4" dirty="0">
                <a:latin typeface="Tw Cen MT" panose="020B0602020104020603" pitchFamily="34" charset="0"/>
              </a:rPr>
              <a:t>anything</a:t>
            </a:r>
            <a:r>
              <a:rPr sz="3000" spc="-15" dirty="0">
                <a:latin typeface="Tw Cen MT" panose="020B0602020104020603" pitchFamily="34" charset="0"/>
              </a:rPr>
              <a:t> </a:t>
            </a:r>
            <a:r>
              <a:rPr sz="3000" dirty="0">
                <a:latin typeface="Tw Cen MT" panose="020B0602020104020603" pitchFamily="34" charset="0"/>
              </a:rPr>
              <a:t>online</a:t>
            </a:r>
            <a:r>
              <a:rPr sz="3000" spc="-11" dirty="0">
                <a:latin typeface="Tw Cen MT" panose="020B0602020104020603" pitchFamily="34" charset="0"/>
              </a:rPr>
              <a:t> </a:t>
            </a:r>
            <a:r>
              <a:rPr sz="3000" spc="-4" dirty="0">
                <a:latin typeface="Tw Cen MT" panose="020B0602020104020603" pitchFamily="34" charset="0"/>
              </a:rPr>
              <a:t>makes</a:t>
            </a:r>
            <a:r>
              <a:rPr sz="3000" spc="-11" dirty="0">
                <a:latin typeface="Tw Cen MT" panose="020B0602020104020603" pitchFamily="34" charset="0"/>
              </a:rPr>
              <a:t> </a:t>
            </a:r>
            <a:r>
              <a:rPr lang="en-GB" sz="3000" spc="-4" dirty="0">
                <a:latin typeface="Tw Cen MT" panose="020B0602020104020603" pitchFamily="34" charset="0"/>
              </a:rPr>
              <a:t>them</a:t>
            </a:r>
            <a:r>
              <a:rPr sz="3000" spc="-15" dirty="0">
                <a:latin typeface="Tw Cen MT" panose="020B0602020104020603" pitchFamily="34" charset="0"/>
              </a:rPr>
              <a:t> </a:t>
            </a:r>
            <a:r>
              <a:rPr sz="3000" dirty="0">
                <a:latin typeface="Tw Cen MT" panose="020B0602020104020603" pitchFamily="34" charset="0"/>
              </a:rPr>
              <a:t>feel…</a:t>
            </a:r>
          </a:p>
        </p:txBody>
      </p:sp>
      <p:sp>
        <p:nvSpPr>
          <p:cNvPr id="3" name="object 3"/>
          <p:cNvSpPr txBox="1"/>
          <p:nvPr/>
        </p:nvSpPr>
        <p:spPr>
          <a:xfrm>
            <a:off x="1190126" y="2265390"/>
            <a:ext cx="545306" cy="238591"/>
          </a:xfrm>
          <a:prstGeom prst="rect">
            <a:avLst/>
          </a:prstGeom>
        </p:spPr>
        <p:txBody>
          <a:bodyPr vert="horz" wrap="square" lIns="0" tIns="13335" rIns="0" bIns="0" rtlCol="0">
            <a:spAutoFit/>
          </a:bodyPr>
          <a:lstStyle/>
          <a:p>
            <a:pPr marL="9525">
              <a:spcBef>
                <a:spcPts val="105"/>
              </a:spcBef>
            </a:pPr>
            <a:r>
              <a:rPr sz="1463" b="1" spc="11">
                <a:solidFill>
                  <a:srgbClr val="3F3F3E"/>
                </a:solidFill>
                <a:latin typeface="Arial"/>
                <a:cs typeface="Arial"/>
              </a:rPr>
              <a:t>Upset</a:t>
            </a:r>
            <a:endParaRPr sz="1463">
              <a:latin typeface="Arial"/>
              <a:cs typeface="Arial"/>
            </a:endParaRPr>
          </a:p>
        </p:txBody>
      </p:sp>
      <p:sp>
        <p:nvSpPr>
          <p:cNvPr id="4" name="object 4"/>
          <p:cNvSpPr txBox="1"/>
          <p:nvPr/>
        </p:nvSpPr>
        <p:spPr>
          <a:xfrm>
            <a:off x="2365452" y="2265390"/>
            <a:ext cx="651033" cy="238591"/>
          </a:xfrm>
          <a:prstGeom prst="rect">
            <a:avLst/>
          </a:prstGeom>
        </p:spPr>
        <p:txBody>
          <a:bodyPr vert="horz" wrap="square" lIns="0" tIns="13335" rIns="0" bIns="0" rtlCol="0">
            <a:spAutoFit/>
          </a:bodyPr>
          <a:lstStyle/>
          <a:p>
            <a:pPr marL="9525">
              <a:spcBef>
                <a:spcPts val="105"/>
              </a:spcBef>
            </a:pPr>
            <a:r>
              <a:rPr sz="1463" b="1" spc="15">
                <a:solidFill>
                  <a:srgbClr val="3F3F3E"/>
                </a:solidFill>
                <a:latin typeface="Arial"/>
                <a:cs typeface="Arial"/>
              </a:rPr>
              <a:t>Scared</a:t>
            </a:r>
            <a:endParaRPr sz="1463">
              <a:latin typeface="Arial"/>
              <a:cs typeface="Arial"/>
            </a:endParaRPr>
          </a:p>
        </p:txBody>
      </p:sp>
      <p:sp>
        <p:nvSpPr>
          <p:cNvPr id="5" name="object 5"/>
          <p:cNvSpPr txBox="1"/>
          <p:nvPr/>
        </p:nvSpPr>
        <p:spPr>
          <a:xfrm>
            <a:off x="3551651" y="2265390"/>
            <a:ext cx="734854" cy="238591"/>
          </a:xfrm>
          <a:prstGeom prst="rect">
            <a:avLst/>
          </a:prstGeom>
        </p:spPr>
        <p:txBody>
          <a:bodyPr vert="horz" wrap="square" lIns="0" tIns="13335" rIns="0" bIns="0" rtlCol="0">
            <a:spAutoFit/>
          </a:bodyPr>
          <a:lstStyle/>
          <a:p>
            <a:pPr marL="9525">
              <a:spcBef>
                <a:spcPts val="105"/>
              </a:spcBef>
            </a:pPr>
            <a:r>
              <a:rPr sz="1463" b="1" spc="11">
                <a:solidFill>
                  <a:srgbClr val="3F3F3E"/>
                </a:solidFill>
                <a:latin typeface="Arial"/>
                <a:cs typeface="Arial"/>
              </a:rPr>
              <a:t>Curious</a:t>
            </a:r>
            <a:endParaRPr sz="1463">
              <a:latin typeface="Arial"/>
              <a:cs typeface="Arial"/>
            </a:endParaRPr>
          </a:p>
        </p:txBody>
      </p:sp>
      <p:sp>
        <p:nvSpPr>
          <p:cNvPr id="6" name="object 6"/>
          <p:cNvSpPr txBox="1"/>
          <p:nvPr/>
        </p:nvSpPr>
        <p:spPr>
          <a:xfrm>
            <a:off x="4863946" y="2265390"/>
            <a:ext cx="566738" cy="238591"/>
          </a:xfrm>
          <a:prstGeom prst="rect">
            <a:avLst/>
          </a:prstGeom>
        </p:spPr>
        <p:txBody>
          <a:bodyPr vert="horz" wrap="square" lIns="0" tIns="13335" rIns="0" bIns="0" rtlCol="0">
            <a:spAutoFit/>
          </a:bodyPr>
          <a:lstStyle/>
          <a:p>
            <a:pPr marL="9525">
              <a:spcBef>
                <a:spcPts val="105"/>
              </a:spcBef>
            </a:pPr>
            <a:r>
              <a:rPr sz="1463" b="1" spc="11">
                <a:solidFill>
                  <a:srgbClr val="3F3F3E"/>
                </a:solidFill>
                <a:latin typeface="Arial"/>
                <a:cs typeface="Arial"/>
              </a:rPr>
              <a:t>Angry</a:t>
            </a:r>
            <a:endParaRPr sz="1463">
              <a:latin typeface="Arial"/>
              <a:cs typeface="Arial"/>
            </a:endParaRPr>
          </a:p>
        </p:txBody>
      </p:sp>
      <p:sp>
        <p:nvSpPr>
          <p:cNvPr id="7" name="object 7"/>
          <p:cNvSpPr txBox="1"/>
          <p:nvPr/>
        </p:nvSpPr>
        <p:spPr>
          <a:xfrm>
            <a:off x="6009576" y="2265390"/>
            <a:ext cx="731996" cy="238591"/>
          </a:xfrm>
          <a:prstGeom prst="rect">
            <a:avLst/>
          </a:prstGeom>
        </p:spPr>
        <p:txBody>
          <a:bodyPr vert="horz" wrap="square" lIns="0" tIns="13335" rIns="0" bIns="0" rtlCol="0">
            <a:spAutoFit/>
          </a:bodyPr>
          <a:lstStyle/>
          <a:p>
            <a:pPr marL="9525">
              <a:spcBef>
                <a:spcPts val="105"/>
              </a:spcBef>
            </a:pPr>
            <a:r>
              <a:rPr sz="1463" b="1" spc="-4">
                <a:solidFill>
                  <a:srgbClr val="3F3F3E"/>
                </a:solidFill>
                <a:latin typeface="Arial"/>
                <a:cs typeface="Arial"/>
              </a:rPr>
              <a:t>W</a:t>
            </a:r>
            <a:r>
              <a:rPr sz="1463" b="1" spc="11">
                <a:solidFill>
                  <a:srgbClr val="3F3F3E"/>
                </a:solidFill>
                <a:latin typeface="Arial"/>
                <a:cs typeface="Arial"/>
              </a:rPr>
              <a:t>orried</a:t>
            </a:r>
            <a:endParaRPr sz="1463">
              <a:latin typeface="Arial"/>
              <a:cs typeface="Arial"/>
            </a:endParaRPr>
          </a:p>
        </p:txBody>
      </p:sp>
      <p:sp>
        <p:nvSpPr>
          <p:cNvPr id="8" name="object 8"/>
          <p:cNvSpPr txBox="1"/>
          <p:nvPr/>
        </p:nvSpPr>
        <p:spPr>
          <a:xfrm>
            <a:off x="7157059" y="2265390"/>
            <a:ext cx="892493" cy="238591"/>
          </a:xfrm>
          <a:prstGeom prst="rect">
            <a:avLst/>
          </a:prstGeom>
        </p:spPr>
        <p:txBody>
          <a:bodyPr vert="horz" wrap="square" lIns="0" tIns="13335" rIns="0" bIns="0" rtlCol="0">
            <a:spAutoFit/>
          </a:bodyPr>
          <a:lstStyle/>
          <a:p>
            <a:pPr marL="9525">
              <a:spcBef>
                <a:spcPts val="105"/>
              </a:spcBef>
            </a:pPr>
            <a:r>
              <a:rPr sz="1463" b="1" spc="11">
                <a:solidFill>
                  <a:srgbClr val="3F3F3E"/>
                </a:solidFill>
                <a:latin typeface="Arial"/>
                <a:cs typeface="Arial"/>
              </a:rPr>
              <a:t>Confused</a:t>
            </a:r>
            <a:endParaRPr sz="1463">
              <a:latin typeface="Arial"/>
              <a:cs typeface="Arial"/>
            </a:endParaRPr>
          </a:p>
        </p:txBody>
      </p:sp>
      <p:pic>
        <p:nvPicPr>
          <p:cNvPr id="11" name="Picture 10">
            <a:extLst>
              <a:ext uri="{FF2B5EF4-FFF2-40B4-BE49-F238E27FC236}">
                <a16:creationId xmlns:a16="http://schemas.microsoft.com/office/drawing/2014/main" id="{1086FF45-68F8-EA47-A94B-4F373D7FC3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0772" y="1003506"/>
            <a:ext cx="1437650" cy="1437650"/>
          </a:xfrm>
          <a:prstGeom prst="rect">
            <a:avLst/>
          </a:prstGeom>
        </p:spPr>
      </p:pic>
      <p:pic>
        <p:nvPicPr>
          <p:cNvPr id="13" name="Picture 12">
            <a:extLst>
              <a:ext uri="{FF2B5EF4-FFF2-40B4-BE49-F238E27FC236}">
                <a16:creationId xmlns:a16="http://schemas.microsoft.com/office/drawing/2014/main" id="{006CF2FF-BE18-C94F-95B9-CC111F7D18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69700" y="1003506"/>
            <a:ext cx="1437650" cy="1437650"/>
          </a:xfrm>
          <a:prstGeom prst="rect">
            <a:avLst/>
          </a:prstGeom>
        </p:spPr>
      </p:pic>
      <p:pic>
        <p:nvPicPr>
          <p:cNvPr id="15" name="Picture 14">
            <a:extLst>
              <a:ext uri="{FF2B5EF4-FFF2-40B4-BE49-F238E27FC236}">
                <a16:creationId xmlns:a16="http://schemas.microsoft.com/office/drawing/2014/main" id="{7106C31B-8F61-144B-8DA9-EC4B4C67A98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61072" y="1003506"/>
            <a:ext cx="1437650" cy="1437650"/>
          </a:xfrm>
          <a:prstGeom prst="rect">
            <a:avLst/>
          </a:prstGeom>
        </p:spPr>
      </p:pic>
      <p:pic>
        <p:nvPicPr>
          <p:cNvPr id="17" name="Picture 16">
            <a:extLst>
              <a:ext uri="{FF2B5EF4-FFF2-40B4-BE49-F238E27FC236}">
                <a16:creationId xmlns:a16="http://schemas.microsoft.com/office/drawing/2014/main" id="{D4DC4C46-B1FA-9346-8622-8DDF97094C4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17353" y="1003506"/>
            <a:ext cx="1437650" cy="1437650"/>
          </a:xfrm>
          <a:prstGeom prst="rect">
            <a:avLst/>
          </a:prstGeom>
        </p:spPr>
      </p:pic>
      <p:pic>
        <p:nvPicPr>
          <p:cNvPr id="19" name="Picture 18">
            <a:extLst>
              <a:ext uri="{FF2B5EF4-FFF2-40B4-BE49-F238E27FC236}">
                <a16:creationId xmlns:a16="http://schemas.microsoft.com/office/drawing/2014/main" id="{40C5D541-FFA8-8949-A1EE-0270F31732D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17494" y="1003506"/>
            <a:ext cx="1437650" cy="1437650"/>
          </a:xfrm>
          <a:prstGeom prst="rect">
            <a:avLst/>
          </a:prstGeom>
        </p:spPr>
      </p:pic>
      <p:pic>
        <p:nvPicPr>
          <p:cNvPr id="21" name="Picture 20">
            <a:extLst>
              <a:ext uri="{FF2B5EF4-FFF2-40B4-BE49-F238E27FC236}">
                <a16:creationId xmlns:a16="http://schemas.microsoft.com/office/drawing/2014/main" id="{B6CE13D7-0F12-8842-88C7-3A44DD4D90B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73776" y="1003506"/>
            <a:ext cx="1437650" cy="1437650"/>
          </a:xfrm>
          <a:prstGeom prst="rect">
            <a:avLst/>
          </a:prstGeom>
        </p:spPr>
      </p:pic>
      <p:sp>
        <p:nvSpPr>
          <p:cNvPr id="18" name="object 2">
            <a:extLst>
              <a:ext uri="{FF2B5EF4-FFF2-40B4-BE49-F238E27FC236}">
                <a16:creationId xmlns:a16="http://schemas.microsoft.com/office/drawing/2014/main" id="{BB75F402-C858-49FC-8156-365AB6D663E6}"/>
              </a:ext>
            </a:extLst>
          </p:cNvPr>
          <p:cNvSpPr txBox="1">
            <a:spLocks/>
          </p:cNvSpPr>
          <p:nvPr/>
        </p:nvSpPr>
        <p:spPr>
          <a:xfrm>
            <a:off x="1502539" y="2805692"/>
            <a:ext cx="6209071" cy="945772"/>
          </a:xfrm>
          <a:prstGeom prst="rect">
            <a:avLst/>
          </a:prstGeom>
        </p:spPr>
        <p:txBody>
          <a:bodyPr vert="horz" wrap="square" lIns="0" tIns="9525" rIns="0" bIns="0" rtlCol="0" anchor="ctr">
            <a:sp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marL="9525" algn="ctr">
              <a:spcBef>
                <a:spcPts val="75"/>
              </a:spcBef>
            </a:pPr>
            <a:r>
              <a:rPr lang="en-US" sz="3000" spc="-60" dirty="0">
                <a:latin typeface="Tw Cen MT" panose="020B0602020104020603" pitchFamily="34" charset="0"/>
              </a:rPr>
              <a:t>…they should talk to a trusted adult </a:t>
            </a:r>
          </a:p>
          <a:p>
            <a:pPr marL="9525" algn="ctr">
              <a:spcBef>
                <a:spcPts val="75"/>
              </a:spcBef>
            </a:pPr>
            <a:r>
              <a:rPr lang="en-US" sz="3000" spc="-60" dirty="0">
                <a:latin typeface="Tw Cen MT" panose="020B0602020104020603" pitchFamily="34" charset="0"/>
              </a:rPr>
              <a:t>for help and support</a:t>
            </a:r>
            <a:endParaRPr lang="en-US" sz="3000" dirty="0">
              <a:latin typeface="Tw Cen MT" panose="020B0602020104020603" pitchFamily="34" charset="0"/>
            </a:endParaRPr>
          </a:p>
        </p:txBody>
      </p:sp>
      <p:pic>
        <p:nvPicPr>
          <p:cNvPr id="14" name="Picture 13" descr="A picture containing diagram&#10;&#10;Description automatically generated">
            <a:extLst>
              <a:ext uri="{FF2B5EF4-FFF2-40B4-BE49-F238E27FC236}">
                <a16:creationId xmlns:a16="http://schemas.microsoft.com/office/drawing/2014/main" id="{91D97CF4-B206-4382-9A7C-8A363590B3BF}"/>
              </a:ext>
            </a:extLst>
          </p:cNvPr>
          <p:cNvPicPr>
            <a:picLocks noChangeAspect="1"/>
          </p:cNvPicPr>
          <p:nvPr/>
        </p:nvPicPr>
        <p:blipFill rotWithShape="1">
          <a:blip r:embed="rId9"/>
          <a:srcRect t="72618" r="19332"/>
          <a:stretch/>
        </p:blipFill>
        <p:spPr>
          <a:xfrm>
            <a:off x="190998" y="5275615"/>
            <a:ext cx="6550574" cy="1437650"/>
          </a:xfrm>
          <a:prstGeom prst="rect">
            <a:avLst/>
          </a:prstGeom>
        </p:spPr>
      </p:pic>
      <p:pic>
        <p:nvPicPr>
          <p:cNvPr id="29" name="Picture 28" descr="A picture containing diagram&#10;&#10;Description automatically generated">
            <a:extLst>
              <a:ext uri="{FF2B5EF4-FFF2-40B4-BE49-F238E27FC236}">
                <a16:creationId xmlns:a16="http://schemas.microsoft.com/office/drawing/2014/main" id="{E65B07AC-A449-4381-80CD-F885C6BDB9BC}"/>
              </a:ext>
            </a:extLst>
          </p:cNvPr>
          <p:cNvPicPr>
            <a:picLocks noChangeAspect="1"/>
          </p:cNvPicPr>
          <p:nvPr/>
        </p:nvPicPr>
        <p:blipFill rotWithShape="1">
          <a:blip r:embed="rId9"/>
          <a:srcRect l="70785" t="47553" r="1631" b="31763"/>
          <a:stretch/>
        </p:blipFill>
        <p:spPr>
          <a:xfrm>
            <a:off x="6873776" y="3250019"/>
            <a:ext cx="1950729" cy="945772"/>
          </a:xfrm>
          <a:prstGeom prst="rect">
            <a:avLst/>
          </a:prstGeom>
        </p:spPr>
      </p:pic>
      <p:pic>
        <p:nvPicPr>
          <p:cNvPr id="30" name="Picture 29" descr="A picture containing diagram&#10;&#10;Description automatically generated">
            <a:extLst>
              <a:ext uri="{FF2B5EF4-FFF2-40B4-BE49-F238E27FC236}">
                <a16:creationId xmlns:a16="http://schemas.microsoft.com/office/drawing/2014/main" id="{F5276443-CBEB-46F9-BDF4-893F118A5677}"/>
              </a:ext>
            </a:extLst>
          </p:cNvPr>
          <p:cNvPicPr>
            <a:picLocks noChangeAspect="1"/>
          </p:cNvPicPr>
          <p:nvPr/>
        </p:nvPicPr>
        <p:blipFill rotWithShape="1">
          <a:blip r:embed="rId9"/>
          <a:srcRect l="69376" t="7691" r="3600" b="62974"/>
          <a:stretch/>
        </p:blipFill>
        <p:spPr>
          <a:xfrm>
            <a:off x="7041884" y="5004654"/>
            <a:ext cx="1911118" cy="1341291"/>
          </a:xfrm>
          <a:prstGeom prst="rect">
            <a:avLst/>
          </a:prstGeom>
        </p:spPr>
      </p:pic>
      <p:pic>
        <p:nvPicPr>
          <p:cNvPr id="31" name="Picture 30" descr="A picture containing diagram&#10;&#10;Description automatically generated">
            <a:extLst>
              <a:ext uri="{FF2B5EF4-FFF2-40B4-BE49-F238E27FC236}">
                <a16:creationId xmlns:a16="http://schemas.microsoft.com/office/drawing/2014/main" id="{E33EF99C-156C-4646-AF14-C261CF0D1122}"/>
              </a:ext>
            </a:extLst>
          </p:cNvPr>
          <p:cNvPicPr>
            <a:picLocks noChangeAspect="1"/>
          </p:cNvPicPr>
          <p:nvPr/>
        </p:nvPicPr>
        <p:blipFill rotWithShape="1">
          <a:blip r:embed="rId9"/>
          <a:srcRect l="40679" t="8874" r="36137" b="70441"/>
          <a:stretch/>
        </p:blipFill>
        <p:spPr>
          <a:xfrm>
            <a:off x="4967796" y="4195791"/>
            <a:ext cx="1639576" cy="945772"/>
          </a:xfrm>
          <a:prstGeom prst="rect">
            <a:avLst/>
          </a:prstGeom>
        </p:spPr>
      </p:pic>
      <p:pic>
        <p:nvPicPr>
          <p:cNvPr id="32" name="Picture 31" descr="A picture containing diagram&#10;&#10;Description automatically generated">
            <a:extLst>
              <a:ext uri="{FF2B5EF4-FFF2-40B4-BE49-F238E27FC236}">
                <a16:creationId xmlns:a16="http://schemas.microsoft.com/office/drawing/2014/main" id="{6DEA59C9-BB7C-47C1-BCEE-3781E132DE4C}"/>
              </a:ext>
            </a:extLst>
          </p:cNvPr>
          <p:cNvPicPr>
            <a:picLocks noChangeAspect="1"/>
          </p:cNvPicPr>
          <p:nvPr/>
        </p:nvPicPr>
        <p:blipFill rotWithShape="1">
          <a:blip r:embed="rId9"/>
          <a:srcRect l="11130" t="11206" r="65240" b="69641"/>
          <a:stretch/>
        </p:blipFill>
        <p:spPr>
          <a:xfrm>
            <a:off x="2365452" y="4028132"/>
            <a:ext cx="1671091" cy="875768"/>
          </a:xfrm>
          <a:prstGeom prst="rect">
            <a:avLst/>
          </a:prstGeom>
        </p:spPr>
      </p:pic>
      <p:pic>
        <p:nvPicPr>
          <p:cNvPr id="33" name="Picture 32" descr="A picture containing diagram&#10;&#10;Description automatically generated">
            <a:extLst>
              <a:ext uri="{FF2B5EF4-FFF2-40B4-BE49-F238E27FC236}">
                <a16:creationId xmlns:a16="http://schemas.microsoft.com/office/drawing/2014/main" id="{EC9607D8-DDCA-44C0-817A-0E195993F83C}"/>
              </a:ext>
            </a:extLst>
          </p:cNvPr>
          <p:cNvPicPr>
            <a:picLocks noChangeAspect="1"/>
          </p:cNvPicPr>
          <p:nvPr/>
        </p:nvPicPr>
        <p:blipFill rotWithShape="1">
          <a:blip r:embed="rId9"/>
          <a:srcRect l="5661" t="35969" r="71898" b="41441"/>
          <a:stretch/>
        </p:blipFill>
        <p:spPr>
          <a:xfrm>
            <a:off x="543566" y="3291554"/>
            <a:ext cx="1586997" cy="1032903"/>
          </a:xfrm>
          <a:prstGeom prst="rect">
            <a:avLst/>
          </a:prstGeom>
        </p:spPr>
      </p:pic>
      <p:sp>
        <p:nvSpPr>
          <p:cNvPr id="34" name="Rectangle 33">
            <a:extLst>
              <a:ext uri="{FF2B5EF4-FFF2-40B4-BE49-F238E27FC236}">
                <a16:creationId xmlns:a16="http://schemas.microsoft.com/office/drawing/2014/main" id="{DF4A46E3-7157-4497-9002-F35F8D4B7C7E}"/>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EAA0937D-DC35-994A-9907-A4BC90B928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536" y="0"/>
            <a:ext cx="1861929" cy="1861929"/>
          </a:xfrm>
          <a:prstGeom prst="rect">
            <a:avLst/>
          </a:prstGeom>
        </p:spPr>
      </p:pic>
      <p:sp>
        <p:nvSpPr>
          <p:cNvPr id="7" name="Rectangle 6">
            <a:extLst>
              <a:ext uri="{FF2B5EF4-FFF2-40B4-BE49-F238E27FC236}">
                <a16:creationId xmlns:a16="http://schemas.microsoft.com/office/drawing/2014/main" id="{081E49A6-F5C6-4C43-8B25-6A69C93411F4}"/>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pic>
        <p:nvPicPr>
          <p:cNvPr id="23" name="Picture 22" descr="A picture containing text&#10;&#10;Description automatically generated">
            <a:extLst>
              <a:ext uri="{FF2B5EF4-FFF2-40B4-BE49-F238E27FC236}">
                <a16:creationId xmlns:a16="http://schemas.microsoft.com/office/drawing/2014/main" id="{CB682268-49B5-9BF1-C4F6-67B74693E7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16572" y="-504949"/>
            <a:ext cx="2727428" cy="2727428"/>
          </a:xfrm>
          <a:prstGeom prst="rect">
            <a:avLst/>
          </a:prstGeom>
        </p:spPr>
      </p:pic>
      <p:pic>
        <p:nvPicPr>
          <p:cNvPr id="27" name="Picture 26">
            <a:extLst>
              <a:ext uri="{FF2B5EF4-FFF2-40B4-BE49-F238E27FC236}">
                <a16:creationId xmlns:a16="http://schemas.microsoft.com/office/drawing/2014/main" id="{79DBB561-6477-E06C-912C-EF3AB1FE63DC}"/>
              </a:ext>
            </a:extLst>
          </p:cNvPr>
          <p:cNvPicPr>
            <a:picLocks noChangeAspect="1"/>
          </p:cNvPicPr>
          <p:nvPr/>
        </p:nvPicPr>
        <p:blipFill>
          <a:blip r:embed="rId5"/>
          <a:stretch>
            <a:fillRect/>
          </a:stretch>
        </p:blipFill>
        <p:spPr>
          <a:xfrm>
            <a:off x="1881863" y="255866"/>
            <a:ext cx="4612312" cy="673257"/>
          </a:xfrm>
          <a:prstGeom prst="rect">
            <a:avLst/>
          </a:prstGeom>
        </p:spPr>
      </p:pic>
      <p:pic>
        <p:nvPicPr>
          <p:cNvPr id="35" name="Picture 34">
            <a:extLst>
              <a:ext uri="{FF2B5EF4-FFF2-40B4-BE49-F238E27FC236}">
                <a16:creationId xmlns:a16="http://schemas.microsoft.com/office/drawing/2014/main" id="{E84C5C1D-52F0-C3DB-166A-D8FD066C72B4}"/>
              </a:ext>
            </a:extLst>
          </p:cNvPr>
          <p:cNvPicPr>
            <a:picLocks noChangeAspect="1"/>
          </p:cNvPicPr>
          <p:nvPr/>
        </p:nvPicPr>
        <p:blipFill>
          <a:blip r:embed="rId6"/>
          <a:stretch>
            <a:fillRect/>
          </a:stretch>
        </p:blipFill>
        <p:spPr>
          <a:xfrm>
            <a:off x="443581" y="1752599"/>
            <a:ext cx="2021324" cy="1927035"/>
          </a:xfrm>
          <a:prstGeom prst="rect">
            <a:avLst/>
          </a:prstGeom>
        </p:spPr>
      </p:pic>
      <p:pic>
        <p:nvPicPr>
          <p:cNvPr id="37" name="Picture 36">
            <a:extLst>
              <a:ext uri="{FF2B5EF4-FFF2-40B4-BE49-F238E27FC236}">
                <a16:creationId xmlns:a16="http://schemas.microsoft.com/office/drawing/2014/main" id="{AACF33E4-2008-8195-58B9-2C77A8FB8815}"/>
              </a:ext>
            </a:extLst>
          </p:cNvPr>
          <p:cNvPicPr>
            <a:picLocks noChangeAspect="1"/>
          </p:cNvPicPr>
          <p:nvPr/>
        </p:nvPicPr>
        <p:blipFill>
          <a:blip r:embed="rId7"/>
          <a:stretch>
            <a:fillRect/>
          </a:stretch>
        </p:blipFill>
        <p:spPr>
          <a:xfrm>
            <a:off x="2912193" y="858765"/>
            <a:ext cx="2216398" cy="2136766"/>
          </a:xfrm>
          <a:prstGeom prst="rect">
            <a:avLst/>
          </a:prstGeom>
        </p:spPr>
      </p:pic>
      <p:pic>
        <p:nvPicPr>
          <p:cNvPr id="39" name="Picture 38">
            <a:extLst>
              <a:ext uri="{FF2B5EF4-FFF2-40B4-BE49-F238E27FC236}">
                <a16:creationId xmlns:a16="http://schemas.microsoft.com/office/drawing/2014/main" id="{87D00A81-C044-BF53-1EB7-B4D42976C525}"/>
              </a:ext>
            </a:extLst>
          </p:cNvPr>
          <p:cNvPicPr>
            <a:picLocks noChangeAspect="1"/>
          </p:cNvPicPr>
          <p:nvPr/>
        </p:nvPicPr>
        <p:blipFill>
          <a:blip r:embed="rId8"/>
          <a:stretch>
            <a:fillRect/>
          </a:stretch>
        </p:blipFill>
        <p:spPr>
          <a:xfrm>
            <a:off x="5043110" y="1519411"/>
            <a:ext cx="1924150" cy="1867053"/>
          </a:xfrm>
          <a:prstGeom prst="rect">
            <a:avLst/>
          </a:prstGeom>
        </p:spPr>
      </p:pic>
      <p:pic>
        <p:nvPicPr>
          <p:cNvPr id="41" name="Picture 40">
            <a:extLst>
              <a:ext uri="{FF2B5EF4-FFF2-40B4-BE49-F238E27FC236}">
                <a16:creationId xmlns:a16="http://schemas.microsoft.com/office/drawing/2014/main" id="{ED18B8F5-EEEE-16D5-308E-BA8E004B09B0}"/>
              </a:ext>
            </a:extLst>
          </p:cNvPr>
          <p:cNvPicPr>
            <a:picLocks noChangeAspect="1"/>
          </p:cNvPicPr>
          <p:nvPr/>
        </p:nvPicPr>
        <p:blipFill>
          <a:blip r:embed="rId9"/>
          <a:stretch>
            <a:fillRect/>
          </a:stretch>
        </p:blipFill>
        <p:spPr>
          <a:xfrm>
            <a:off x="2739353" y="3035833"/>
            <a:ext cx="1832647" cy="1635922"/>
          </a:xfrm>
          <a:prstGeom prst="rect">
            <a:avLst/>
          </a:prstGeom>
        </p:spPr>
      </p:pic>
      <p:pic>
        <p:nvPicPr>
          <p:cNvPr id="43" name="Picture 42">
            <a:extLst>
              <a:ext uri="{FF2B5EF4-FFF2-40B4-BE49-F238E27FC236}">
                <a16:creationId xmlns:a16="http://schemas.microsoft.com/office/drawing/2014/main" id="{13356BA1-1B7D-ACF2-347E-D279E976CB23}"/>
              </a:ext>
            </a:extLst>
          </p:cNvPr>
          <p:cNvPicPr>
            <a:picLocks noChangeAspect="1"/>
          </p:cNvPicPr>
          <p:nvPr/>
        </p:nvPicPr>
        <p:blipFill>
          <a:blip r:embed="rId10"/>
          <a:stretch>
            <a:fillRect/>
          </a:stretch>
        </p:blipFill>
        <p:spPr>
          <a:xfrm>
            <a:off x="274102" y="4002706"/>
            <a:ext cx="2405316" cy="2219190"/>
          </a:xfrm>
          <a:prstGeom prst="rect">
            <a:avLst/>
          </a:prstGeom>
        </p:spPr>
      </p:pic>
      <p:pic>
        <p:nvPicPr>
          <p:cNvPr id="45" name="Picture 44">
            <a:extLst>
              <a:ext uri="{FF2B5EF4-FFF2-40B4-BE49-F238E27FC236}">
                <a16:creationId xmlns:a16="http://schemas.microsoft.com/office/drawing/2014/main" id="{B6CE1C3A-D37F-00BA-5C14-2EC6F240A7D6}"/>
              </a:ext>
            </a:extLst>
          </p:cNvPr>
          <p:cNvPicPr>
            <a:picLocks noChangeAspect="1"/>
          </p:cNvPicPr>
          <p:nvPr/>
        </p:nvPicPr>
        <p:blipFill>
          <a:blip r:embed="rId11"/>
          <a:stretch>
            <a:fillRect/>
          </a:stretch>
        </p:blipFill>
        <p:spPr>
          <a:xfrm>
            <a:off x="6571245" y="3222502"/>
            <a:ext cx="2332993" cy="2219189"/>
          </a:xfrm>
          <a:prstGeom prst="rect">
            <a:avLst/>
          </a:prstGeom>
        </p:spPr>
      </p:pic>
      <p:pic>
        <p:nvPicPr>
          <p:cNvPr id="47" name="Picture 46">
            <a:extLst>
              <a:ext uri="{FF2B5EF4-FFF2-40B4-BE49-F238E27FC236}">
                <a16:creationId xmlns:a16="http://schemas.microsoft.com/office/drawing/2014/main" id="{0E63B30E-F3BF-2157-E133-797D40875FEC}"/>
              </a:ext>
            </a:extLst>
          </p:cNvPr>
          <p:cNvPicPr>
            <a:picLocks noChangeAspect="1"/>
          </p:cNvPicPr>
          <p:nvPr/>
        </p:nvPicPr>
        <p:blipFill>
          <a:blip r:embed="rId12"/>
          <a:stretch>
            <a:fillRect/>
          </a:stretch>
        </p:blipFill>
        <p:spPr>
          <a:xfrm>
            <a:off x="4349192" y="4492997"/>
            <a:ext cx="1924149" cy="200035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CD377935-A4F0-5E4F-9AF3-A59070DFA1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2158" y="-809176"/>
            <a:ext cx="3758995" cy="3758995"/>
          </a:xfrm>
          <a:prstGeom prst="rect">
            <a:avLst/>
          </a:prstGeom>
        </p:spPr>
      </p:pic>
      <p:sp>
        <p:nvSpPr>
          <p:cNvPr id="7" name="Rectangle 6">
            <a:extLst>
              <a:ext uri="{FF2B5EF4-FFF2-40B4-BE49-F238E27FC236}">
                <a16:creationId xmlns:a16="http://schemas.microsoft.com/office/drawing/2014/main" id="{081E49A6-F5C6-4C43-8B25-6A69C93411F4}"/>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pic>
        <p:nvPicPr>
          <p:cNvPr id="8" name="Picture 7">
            <a:extLst>
              <a:ext uri="{FF2B5EF4-FFF2-40B4-BE49-F238E27FC236}">
                <a16:creationId xmlns:a16="http://schemas.microsoft.com/office/drawing/2014/main" id="{CE06C696-9A2F-5997-7EC4-052643A0DF79}"/>
              </a:ext>
            </a:extLst>
          </p:cNvPr>
          <p:cNvPicPr>
            <a:picLocks noChangeAspect="1"/>
          </p:cNvPicPr>
          <p:nvPr/>
        </p:nvPicPr>
        <p:blipFill>
          <a:blip r:embed="rId4"/>
          <a:stretch>
            <a:fillRect/>
          </a:stretch>
        </p:blipFill>
        <p:spPr>
          <a:xfrm>
            <a:off x="236394" y="319769"/>
            <a:ext cx="5973448" cy="2145135"/>
          </a:xfrm>
          <a:prstGeom prst="rect">
            <a:avLst/>
          </a:prstGeom>
        </p:spPr>
      </p:pic>
      <p:pic>
        <p:nvPicPr>
          <p:cNvPr id="12" name="Picture 11">
            <a:extLst>
              <a:ext uri="{FF2B5EF4-FFF2-40B4-BE49-F238E27FC236}">
                <a16:creationId xmlns:a16="http://schemas.microsoft.com/office/drawing/2014/main" id="{FCAC4CFA-3748-7216-D470-8B242B7A4231}"/>
              </a:ext>
            </a:extLst>
          </p:cNvPr>
          <p:cNvPicPr>
            <a:picLocks noChangeAspect="1"/>
          </p:cNvPicPr>
          <p:nvPr/>
        </p:nvPicPr>
        <p:blipFill>
          <a:blip r:embed="rId5"/>
          <a:stretch>
            <a:fillRect/>
          </a:stretch>
        </p:blipFill>
        <p:spPr>
          <a:xfrm>
            <a:off x="236394" y="2463032"/>
            <a:ext cx="5776780" cy="571331"/>
          </a:xfrm>
          <a:prstGeom prst="rect">
            <a:avLst/>
          </a:prstGeom>
        </p:spPr>
      </p:pic>
      <p:pic>
        <p:nvPicPr>
          <p:cNvPr id="14" name="Picture 13">
            <a:extLst>
              <a:ext uri="{FF2B5EF4-FFF2-40B4-BE49-F238E27FC236}">
                <a16:creationId xmlns:a16="http://schemas.microsoft.com/office/drawing/2014/main" id="{C6668608-1035-51E3-4FE9-64DE5B601527}"/>
              </a:ext>
            </a:extLst>
          </p:cNvPr>
          <p:cNvPicPr>
            <a:picLocks noChangeAspect="1"/>
          </p:cNvPicPr>
          <p:nvPr/>
        </p:nvPicPr>
        <p:blipFill>
          <a:blip r:embed="rId6"/>
          <a:stretch>
            <a:fillRect/>
          </a:stretch>
        </p:blipFill>
        <p:spPr>
          <a:xfrm>
            <a:off x="3049167" y="3114901"/>
            <a:ext cx="5776780" cy="800982"/>
          </a:xfrm>
          <a:prstGeom prst="rect">
            <a:avLst/>
          </a:prstGeom>
        </p:spPr>
      </p:pic>
      <p:pic>
        <p:nvPicPr>
          <p:cNvPr id="16" name="Picture 15">
            <a:extLst>
              <a:ext uri="{FF2B5EF4-FFF2-40B4-BE49-F238E27FC236}">
                <a16:creationId xmlns:a16="http://schemas.microsoft.com/office/drawing/2014/main" id="{AD9CA2D6-9C63-5769-3D81-4555EB95D9E5}"/>
              </a:ext>
            </a:extLst>
          </p:cNvPr>
          <p:cNvPicPr>
            <a:picLocks noChangeAspect="1"/>
          </p:cNvPicPr>
          <p:nvPr/>
        </p:nvPicPr>
        <p:blipFill>
          <a:blip r:embed="rId7"/>
          <a:stretch>
            <a:fillRect/>
          </a:stretch>
        </p:blipFill>
        <p:spPr>
          <a:xfrm>
            <a:off x="236394" y="3996421"/>
            <a:ext cx="5062221" cy="664645"/>
          </a:xfrm>
          <a:prstGeom prst="rect">
            <a:avLst/>
          </a:prstGeom>
        </p:spPr>
      </p:pic>
      <p:pic>
        <p:nvPicPr>
          <p:cNvPr id="18" name="Picture 17">
            <a:extLst>
              <a:ext uri="{FF2B5EF4-FFF2-40B4-BE49-F238E27FC236}">
                <a16:creationId xmlns:a16="http://schemas.microsoft.com/office/drawing/2014/main" id="{64E189CB-81B6-FF3D-B9AD-2EB1C04EB425}"/>
              </a:ext>
            </a:extLst>
          </p:cNvPr>
          <p:cNvPicPr>
            <a:picLocks noChangeAspect="1"/>
          </p:cNvPicPr>
          <p:nvPr/>
        </p:nvPicPr>
        <p:blipFill>
          <a:blip r:embed="rId8"/>
          <a:stretch>
            <a:fillRect/>
          </a:stretch>
        </p:blipFill>
        <p:spPr>
          <a:xfrm>
            <a:off x="3049165" y="4752181"/>
            <a:ext cx="5776781" cy="664645"/>
          </a:xfrm>
          <a:prstGeom prst="rect">
            <a:avLst/>
          </a:prstGeom>
        </p:spPr>
      </p:pic>
      <p:pic>
        <p:nvPicPr>
          <p:cNvPr id="20" name="Picture 19">
            <a:extLst>
              <a:ext uri="{FF2B5EF4-FFF2-40B4-BE49-F238E27FC236}">
                <a16:creationId xmlns:a16="http://schemas.microsoft.com/office/drawing/2014/main" id="{6F51D867-76FD-DD62-6112-FE7924D31654}"/>
              </a:ext>
            </a:extLst>
          </p:cNvPr>
          <p:cNvPicPr>
            <a:picLocks noChangeAspect="1"/>
          </p:cNvPicPr>
          <p:nvPr/>
        </p:nvPicPr>
        <p:blipFill>
          <a:blip r:embed="rId9"/>
          <a:stretch>
            <a:fillRect/>
          </a:stretch>
        </p:blipFill>
        <p:spPr>
          <a:xfrm>
            <a:off x="236913" y="5497364"/>
            <a:ext cx="5841162" cy="724190"/>
          </a:xfrm>
          <a:prstGeom prst="rect">
            <a:avLst/>
          </a:prstGeom>
        </p:spPr>
      </p:pic>
    </p:spTree>
    <p:extLst>
      <p:ext uri="{BB962C8B-B14F-4D97-AF65-F5344CB8AC3E}">
        <p14:creationId xmlns:p14="http://schemas.microsoft.com/office/powerpoint/2010/main" val="37883078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CD377935-A4F0-5E4F-9AF3-A59070DFA1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2158" y="-809176"/>
            <a:ext cx="3758995" cy="3758995"/>
          </a:xfrm>
          <a:prstGeom prst="rect">
            <a:avLst/>
          </a:prstGeom>
        </p:spPr>
      </p:pic>
      <p:sp>
        <p:nvSpPr>
          <p:cNvPr id="7" name="Rectangle 6">
            <a:extLst>
              <a:ext uri="{FF2B5EF4-FFF2-40B4-BE49-F238E27FC236}">
                <a16:creationId xmlns:a16="http://schemas.microsoft.com/office/drawing/2014/main" id="{081E49A6-F5C6-4C43-8B25-6A69C93411F4}"/>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pic>
        <p:nvPicPr>
          <p:cNvPr id="8" name="Picture 7">
            <a:extLst>
              <a:ext uri="{FF2B5EF4-FFF2-40B4-BE49-F238E27FC236}">
                <a16:creationId xmlns:a16="http://schemas.microsoft.com/office/drawing/2014/main" id="{CE06C696-9A2F-5997-7EC4-052643A0DF79}"/>
              </a:ext>
            </a:extLst>
          </p:cNvPr>
          <p:cNvPicPr>
            <a:picLocks noChangeAspect="1"/>
          </p:cNvPicPr>
          <p:nvPr/>
        </p:nvPicPr>
        <p:blipFill>
          <a:blip r:embed="rId4"/>
          <a:stretch>
            <a:fillRect/>
          </a:stretch>
        </p:blipFill>
        <p:spPr>
          <a:xfrm>
            <a:off x="236394" y="289952"/>
            <a:ext cx="5973448" cy="2145135"/>
          </a:xfrm>
          <a:prstGeom prst="rect">
            <a:avLst/>
          </a:prstGeom>
        </p:spPr>
      </p:pic>
      <p:pic>
        <p:nvPicPr>
          <p:cNvPr id="10" name="Picture 9">
            <a:extLst>
              <a:ext uri="{FF2B5EF4-FFF2-40B4-BE49-F238E27FC236}">
                <a16:creationId xmlns:a16="http://schemas.microsoft.com/office/drawing/2014/main" id="{90A386E0-E1AA-2AC9-D983-5A80FF382FD7}"/>
              </a:ext>
            </a:extLst>
          </p:cNvPr>
          <p:cNvPicPr>
            <a:picLocks noChangeAspect="1"/>
          </p:cNvPicPr>
          <p:nvPr/>
        </p:nvPicPr>
        <p:blipFill>
          <a:blip r:embed="rId5"/>
          <a:stretch>
            <a:fillRect/>
          </a:stretch>
        </p:blipFill>
        <p:spPr>
          <a:xfrm>
            <a:off x="236394" y="2585550"/>
            <a:ext cx="8800102" cy="3225511"/>
          </a:xfrm>
          <a:prstGeom prst="rect">
            <a:avLst/>
          </a:prstGeom>
        </p:spPr>
      </p:pic>
    </p:spTree>
    <p:extLst>
      <p:ext uri="{BB962C8B-B14F-4D97-AF65-F5344CB8AC3E}">
        <p14:creationId xmlns:p14="http://schemas.microsoft.com/office/powerpoint/2010/main" val="24474020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EAA0937D-DC35-994A-9907-A4BC90B928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30248" y="79791"/>
            <a:ext cx="1795698" cy="1795698"/>
          </a:xfrm>
          <a:prstGeom prst="rect">
            <a:avLst/>
          </a:prstGeom>
        </p:spPr>
      </p:pic>
      <p:sp>
        <p:nvSpPr>
          <p:cNvPr id="7" name="Rectangle 6">
            <a:extLst>
              <a:ext uri="{FF2B5EF4-FFF2-40B4-BE49-F238E27FC236}">
                <a16:creationId xmlns:a16="http://schemas.microsoft.com/office/drawing/2014/main" id="{081E49A6-F5C6-4C43-8B25-6A69C93411F4}"/>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pic>
        <p:nvPicPr>
          <p:cNvPr id="3" name="Picture 2">
            <a:extLst>
              <a:ext uri="{FF2B5EF4-FFF2-40B4-BE49-F238E27FC236}">
                <a16:creationId xmlns:a16="http://schemas.microsoft.com/office/drawing/2014/main" id="{7830D50B-D468-8E42-66CB-F221DA568928}"/>
              </a:ext>
            </a:extLst>
          </p:cNvPr>
          <p:cNvPicPr>
            <a:picLocks noChangeAspect="1"/>
          </p:cNvPicPr>
          <p:nvPr/>
        </p:nvPicPr>
        <p:blipFill>
          <a:blip r:embed="rId4"/>
          <a:stretch>
            <a:fillRect/>
          </a:stretch>
        </p:blipFill>
        <p:spPr>
          <a:xfrm>
            <a:off x="309173" y="311602"/>
            <a:ext cx="6721075" cy="2129670"/>
          </a:xfrm>
          <a:prstGeom prst="rect">
            <a:avLst/>
          </a:prstGeom>
        </p:spPr>
      </p:pic>
      <p:pic>
        <p:nvPicPr>
          <p:cNvPr id="9" name="Picture 8">
            <a:extLst>
              <a:ext uri="{FF2B5EF4-FFF2-40B4-BE49-F238E27FC236}">
                <a16:creationId xmlns:a16="http://schemas.microsoft.com/office/drawing/2014/main" id="{DB428CAD-5777-F790-EB1C-0EED9AA73F7E}"/>
              </a:ext>
            </a:extLst>
          </p:cNvPr>
          <p:cNvPicPr>
            <a:picLocks noChangeAspect="1"/>
          </p:cNvPicPr>
          <p:nvPr/>
        </p:nvPicPr>
        <p:blipFill>
          <a:blip r:embed="rId5"/>
          <a:stretch>
            <a:fillRect/>
          </a:stretch>
        </p:blipFill>
        <p:spPr>
          <a:xfrm>
            <a:off x="236394" y="2464307"/>
            <a:ext cx="4859175" cy="559479"/>
          </a:xfrm>
          <a:prstGeom prst="rect">
            <a:avLst/>
          </a:prstGeom>
        </p:spPr>
      </p:pic>
      <p:pic>
        <p:nvPicPr>
          <p:cNvPr id="11" name="Picture 10">
            <a:extLst>
              <a:ext uri="{FF2B5EF4-FFF2-40B4-BE49-F238E27FC236}">
                <a16:creationId xmlns:a16="http://schemas.microsoft.com/office/drawing/2014/main" id="{ACCDFE39-4851-DF79-4928-4B07BD87205C}"/>
              </a:ext>
            </a:extLst>
          </p:cNvPr>
          <p:cNvPicPr>
            <a:picLocks noChangeAspect="1"/>
          </p:cNvPicPr>
          <p:nvPr/>
        </p:nvPicPr>
        <p:blipFill>
          <a:blip r:embed="rId6"/>
          <a:stretch>
            <a:fillRect/>
          </a:stretch>
        </p:blipFill>
        <p:spPr>
          <a:xfrm>
            <a:off x="2790609" y="3128008"/>
            <a:ext cx="5808408" cy="559479"/>
          </a:xfrm>
          <a:prstGeom prst="rect">
            <a:avLst/>
          </a:prstGeom>
        </p:spPr>
      </p:pic>
      <p:pic>
        <p:nvPicPr>
          <p:cNvPr id="15" name="Picture 14">
            <a:extLst>
              <a:ext uri="{FF2B5EF4-FFF2-40B4-BE49-F238E27FC236}">
                <a16:creationId xmlns:a16="http://schemas.microsoft.com/office/drawing/2014/main" id="{91E36DC9-BEAC-4A07-2051-2B4649F23D90}"/>
              </a:ext>
            </a:extLst>
          </p:cNvPr>
          <p:cNvPicPr>
            <a:picLocks noChangeAspect="1"/>
          </p:cNvPicPr>
          <p:nvPr/>
        </p:nvPicPr>
        <p:blipFill>
          <a:blip r:embed="rId7"/>
          <a:stretch>
            <a:fillRect/>
          </a:stretch>
        </p:blipFill>
        <p:spPr>
          <a:xfrm>
            <a:off x="169289" y="3817842"/>
            <a:ext cx="7000842" cy="596047"/>
          </a:xfrm>
          <a:prstGeom prst="rect">
            <a:avLst/>
          </a:prstGeom>
        </p:spPr>
      </p:pic>
      <p:pic>
        <p:nvPicPr>
          <p:cNvPr id="19" name="Picture 18">
            <a:extLst>
              <a:ext uri="{FF2B5EF4-FFF2-40B4-BE49-F238E27FC236}">
                <a16:creationId xmlns:a16="http://schemas.microsoft.com/office/drawing/2014/main" id="{62042682-65A3-5F2F-CCFC-114F51973C65}"/>
              </a:ext>
            </a:extLst>
          </p:cNvPr>
          <p:cNvPicPr>
            <a:picLocks noChangeAspect="1"/>
          </p:cNvPicPr>
          <p:nvPr/>
        </p:nvPicPr>
        <p:blipFill>
          <a:blip r:embed="rId8"/>
          <a:stretch>
            <a:fillRect/>
          </a:stretch>
        </p:blipFill>
        <p:spPr>
          <a:xfrm>
            <a:off x="2540328" y="4514323"/>
            <a:ext cx="6263453" cy="837247"/>
          </a:xfrm>
          <a:prstGeom prst="rect">
            <a:avLst/>
          </a:prstGeom>
        </p:spPr>
      </p:pic>
      <p:pic>
        <p:nvPicPr>
          <p:cNvPr id="22" name="Picture 21">
            <a:extLst>
              <a:ext uri="{FF2B5EF4-FFF2-40B4-BE49-F238E27FC236}">
                <a16:creationId xmlns:a16="http://schemas.microsoft.com/office/drawing/2014/main" id="{9200752F-BF4C-463F-A228-0759A9AF1400}"/>
              </a:ext>
            </a:extLst>
          </p:cNvPr>
          <p:cNvPicPr>
            <a:picLocks noChangeAspect="1"/>
          </p:cNvPicPr>
          <p:nvPr/>
        </p:nvPicPr>
        <p:blipFill>
          <a:blip r:embed="rId9"/>
          <a:stretch>
            <a:fillRect/>
          </a:stretch>
        </p:blipFill>
        <p:spPr>
          <a:xfrm>
            <a:off x="423870" y="5512121"/>
            <a:ext cx="6491679" cy="866237"/>
          </a:xfrm>
          <a:prstGeom prst="rect">
            <a:avLst/>
          </a:prstGeom>
        </p:spPr>
      </p:pic>
    </p:spTree>
    <p:extLst>
      <p:ext uri="{BB962C8B-B14F-4D97-AF65-F5344CB8AC3E}">
        <p14:creationId xmlns:p14="http://schemas.microsoft.com/office/powerpoint/2010/main" val="9393484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EAA0937D-DC35-994A-9907-A4BC90B928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3236" y="0"/>
            <a:ext cx="2733260" cy="2733260"/>
          </a:xfrm>
          <a:prstGeom prst="rect">
            <a:avLst/>
          </a:prstGeom>
        </p:spPr>
      </p:pic>
      <p:sp>
        <p:nvSpPr>
          <p:cNvPr id="7" name="Rectangle 6">
            <a:extLst>
              <a:ext uri="{FF2B5EF4-FFF2-40B4-BE49-F238E27FC236}">
                <a16:creationId xmlns:a16="http://schemas.microsoft.com/office/drawing/2014/main" id="{081E49A6-F5C6-4C43-8B25-6A69C93411F4}"/>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pic>
        <p:nvPicPr>
          <p:cNvPr id="3" name="Picture 2">
            <a:extLst>
              <a:ext uri="{FF2B5EF4-FFF2-40B4-BE49-F238E27FC236}">
                <a16:creationId xmlns:a16="http://schemas.microsoft.com/office/drawing/2014/main" id="{5876DC38-0339-512B-B88E-ACA1C6E8E568}"/>
              </a:ext>
            </a:extLst>
          </p:cNvPr>
          <p:cNvPicPr>
            <a:picLocks noChangeAspect="1"/>
          </p:cNvPicPr>
          <p:nvPr/>
        </p:nvPicPr>
        <p:blipFill>
          <a:blip r:embed="rId4"/>
          <a:stretch>
            <a:fillRect/>
          </a:stretch>
        </p:blipFill>
        <p:spPr>
          <a:xfrm>
            <a:off x="454779" y="456851"/>
            <a:ext cx="5848457" cy="2029968"/>
          </a:xfrm>
          <a:prstGeom prst="rect">
            <a:avLst/>
          </a:prstGeom>
        </p:spPr>
      </p:pic>
      <p:pic>
        <p:nvPicPr>
          <p:cNvPr id="9" name="Picture 8">
            <a:extLst>
              <a:ext uri="{FF2B5EF4-FFF2-40B4-BE49-F238E27FC236}">
                <a16:creationId xmlns:a16="http://schemas.microsoft.com/office/drawing/2014/main" id="{6DF1D757-5479-2651-C8BA-37E5579EA6AD}"/>
              </a:ext>
            </a:extLst>
          </p:cNvPr>
          <p:cNvPicPr>
            <a:picLocks noChangeAspect="1"/>
          </p:cNvPicPr>
          <p:nvPr/>
        </p:nvPicPr>
        <p:blipFill>
          <a:blip r:embed="rId5"/>
          <a:stretch>
            <a:fillRect/>
          </a:stretch>
        </p:blipFill>
        <p:spPr>
          <a:xfrm>
            <a:off x="582428" y="2553252"/>
            <a:ext cx="7979143" cy="3847897"/>
          </a:xfrm>
          <a:prstGeom prst="rect">
            <a:avLst/>
          </a:prstGeom>
        </p:spPr>
      </p:pic>
    </p:spTree>
    <p:extLst>
      <p:ext uri="{BB962C8B-B14F-4D97-AF65-F5344CB8AC3E}">
        <p14:creationId xmlns:p14="http://schemas.microsoft.com/office/powerpoint/2010/main" val="1007121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B11B7628-8914-4A82-A5E7-154F8009B215}"/>
              </a:ext>
            </a:extLst>
          </p:cNvPr>
          <p:cNvSpPr txBox="1">
            <a:spLocks/>
          </p:cNvSpPr>
          <p:nvPr/>
        </p:nvSpPr>
        <p:spPr>
          <a:xfrm>
            <a:off x="284865" y="226141"/>
            <a:ext cx="7885143"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latin typeface="Tw Cen MT" panose="020B0602020104020603" pitchFamily="34" charset="0"/>
                <a:cs typeface="Century Gothic"/>
              </a:rPr>
              <a:t>Start a conversation with your child</a:t>
            </a:r>
          </a:p>
        </p:txBody>
      </p:sp>
      <p:pic>
        <p:nvPicPr>
          <p:cNvPr id="7" name="Online Media 6" title="Safer Internet Day 2023 - film for parents and carers">
            <a:hlinkClick r:id="" action="ppaction://media"/>
            <a:extLst>
              <a:ext uri="{FF2B5EF4-FFF2-40B4-BE49-F238E27FC236}">
                <a16:creationId xmlns:a16="http://schemas.microsoft.com/office/drawing/2014/main" id="{C5C7025A-DD45-5B4F-C851-5599A4118D78}"/>
              </a:ext>
            </a:extLst>
          </p:cNvPr>
          <p:cNvPicPr>
            <a:picLocks noGrp="1" noRot="1" noChangeAspect="1"/>
          </p:cNvPicPr>
          <p:nvPr>
            <p:ph idx="1"/>
            <a:videoFile r:link="rId1"/>
          </p:nvPr>
        </p:nvPicPr>
        <p:blipFill>
          <a:blip r:embed="rId4"/>
          <a:stretch>
            <a:fillRect/>
          </a:stretch>
        </p:blipFill>
        <p:spPr>
          <a:xfrm>
            <a:off x="447368" y="854726"/>
            <a:ext cx="8010525" cy="4913589"/>
          </a:xfrm>
          <a:prstGeom prst="rect">
            <a:avLst/>
          </a:prstGeom>
        </p:spPr>
      </p:pic>
    </p:spTree>
    <p:extLst>
      <p:ext uri="{BB962C8B-B14F-4D97-AF65-F5344CB8AC3E}">
        <p14:creationId xmlns:p14="http://schemas.microsoft.com/office/powerpoint/2010/main" val="975740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B11B7628-8914-4A82-A5E7-154F8009B215}"/>
              </a:ext>
            </a:extLst>
          </p:cNvPr>
          <p:cNvSpPr txBox="1">
            <a:spLocks/>
          </p:cNvSpPr>
          <p:nvPr/>
        </p:nvSpPr>
        <p:spPr>
          <a:xfrm>
            <a:off x="284865" y="226141"/>
            <a:ext cx="7885143"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latin typeface="Tw Cen MT" panose="020B0602020104020603" pitchFamily="34" charset="0"/>
                <a:cs typeface="Century Gothic"/>
              </a:rPr>
              <a:t>Start a conversation with your child</a:t>
            </a:r>
          </a:p>
        </p:txBody>
      </p:sp>
      <p:pic>
        <p:nvPicPr>
          <p:cNvPr id="8" name="Online Media 7" title="Safer Internet Day 2022 - Start a conversation">
            <a:hlinkClick r:id="" action="ppaction://media"/>
            <a:extLst>
              <a:ext uri="{FF2B5EF4-FFF2-40B4-BE49-F238E27FC236}">
                <a16:creationId xmlns:a16="http://schemas.microsoft.com/office/drawing/2014/main" id="{E1D571E8-57F4-4B04-B402-DED8CF3B3B48}"/>
              </a:ext>
            </a:extLst>
          </p:cNvPr>
          <p:cNvPicPr>
            <a:picLocks noGrp="1" noRot="1" noChangeAspect="1"/>
          </p:cNvPicPr>
          <p:nvPr>
            <p:ph idx="1"/>
            <a:videoFile r:link="rId1"/>
          </p:nvPr>
        </p:nvPicPr>
        <p:blipFill>
          <a:blip r:embed="rId4"/>
          <a:stretch>
            <a:fillRect/>
          </a:stretch>
        </p:blipFill>
        <p:spPr>
          <a:xfrm>
            <a:off x="447368" y="1242352"/>
            <a:ext cx="8010525" cy="4525963"/>
          </a:xfrm>
          <a:prstGeom prst="rect">
            <a:avLst/>
          </a:prstGeom>
        </p:spPr>
      </p:pic>
      <p:sp>
        <p:nvSpPr>
          <p:cNvPr id="5" name="Rectangle 4">
            <a:extLst>
              <a:ext uri="{FF2B5EF4-FFF2-40B4-BE49-F238E27FC236}">
                <a16:creationId xmlns:a16="http://schemas.microsoft.com/office/drawing/2014/main" id="{D114FD98-B89F-4EA7-A6A3-A2A0A5FC0F45}"/>
              </a:ext>
            </a:extLst>
          </p:cNvPr>
          <p:cNvSpPr/>
          <p:nvPr/>
        </p:nvSpPr>
        <p:spPr>
          <a:xfrm>
            <a:off x="447368" y="5768315"/>
            <a:ext cx="7810347" cy="523220"/>
          </a:xfrm>
          <a:prstGeom prst="rect">
            <a:avLst/>
          </a:prstGeom>
        </p:spPr>
        <p:txBody>
          <a:bodyPr wrap="square">
            <a:spAutoFit/>
          </a:bodyPr>
          <a:lstStyle/>
          <a:p>
            <a:r>
              <a:rPr lang="en-GB" sz="2800" b="1" dirty="0">
                <a:solidFill>
                  <a:srgbClr val="0070C0"/>
                </a:solidFill>
                <a:latin typeface="Tw Cen MT" panose="020B0602020104020603" pitchFamily="34" charset="0"/>
                <a:hlinkClick r:id="rId5">
                  <a:extLst>
                    <a:ext uri="{A12FA001-AC4F-418D-AE19-62706E023703}">
                      <ahyp:hlinkClr xmlns:ahyp="http://schemas.microsoft.com/office/drawing/2018/hyperlinkcolor" val="tx"/>
                    </a:ext>
                  </a:extLst>
                </a:hlinkClick>
              </a:rPr>
              <a:t>Start a conversation video link</a:t>
            </a:r>
            <a:endParaRPr lang="en-GB" sz="2800" b="1" dirty="0">
              <a:solidFill>
                <a:srgbClr val="0070C0"/>
              </a:solidFill>
              <a:latin typeface="Tw Cen MT" panose="020B0602020104020603" pitchFamily="34" charset="0"/>
            </a:endParaRPr>
          </a:p>
        </p:txBody>
      </p:sp>
    </p:spTree>
    <p:extLst>
      <p:ext uri="{BB962C8B-B14F-4D97-AF65-F5344CB8AC3E}">
        <p14:creationId xmlns:p14="http://schemas.microsoft.com/office/powerpoint/2010/main" val="38341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113C5D2-5959-46B6-9C40-8DE09428C5CC}"/>
              </a:ext>
            </a:extLst>
          </p:cNvPr>
          <p:cNvSpPr/>
          <p:nvPr/>
        </p:nvSpPr>
        <p:spPr>
          <a:xfrm>
            <a:off x="111941" y="6620577"/>
            <a:ext cx="2420856" cy="230832"/>
          </a:xfrm>
          <a:prstGeom prst="rect">
            <a:avLst/>
          </a:prstGeom>
        </p:spPr>
        <p:txBody>
          <a:bodyPr wrap="none">
            <a:spAutoFit/>
          </a:bodyPr>
          <a:lstStyle/>
          <a:p>
            <a:r>
              <a:rPr lang="en-GB" sz="900">
                <a:hlinkClick r:id="rId4"/>
              </a:rPr>
              <a:t>https://safeshare.tv/x/ss5e3c0e6d20479</a:t>
            </a:r>
            <a:r>
              <a:rPr lang="en-GB" sz="900"/>
              <a:t> </a:t>
            </a:r>
          </a:p>
        </p:txBody>
      </p:sp>
      <p:pic>
        <p:nvPicPr>
          <p:cNvPr id="13" name="Online Media 12" title="5 Internet Safety Tips for Kids">
            <a:hlinkClick r:id="" action="ppaction://media"/>
            <a:extLst>
              <a:ext uri="{FF2B5EF4-FFF2-40B4-BE49-F238E27FC236}">
                <a16:creationId xmlns:a16="http://schemas.microsoft.com/office/drawing/2014/main" id="{20D24F36-1B34-42D7-954C-42CE70A384F5}"/>
              </a:ext>
            </a:extLst>
          </p:cNvPr>
          <p:cNvPicPr>
            <a:picLocks noGrp="1" noRot="1" noChangeAspect="1"/>
          </p:cNvPicPr>
          <p:nvPr>
            <p:ph idx="1"/>
            <a:videoFile r:link="rId1"/>
          </p:nvPr>
        </p:nvPicPr>
        <p:blipFill>
          <a:blip r:embed="rId5"/>
          <a:stretch>
            <a:fillRect/>
          </a:stretch>
        </p:blipFill>
        <p:spPr>
          <a:xfrm>
            <a:off x="566737" y="1010264"/>
            <a:ext cx="8010525" cy="4525963"/>
          </a:xfrm>
          <a:prstGeom prst="rect">
            <a:avLst/>
          </a:prstGeom>
        </p:spPr>
      </p:pic>
      <p:sp>
        <p:nvSpPr>
          <p:cNvPr id="20" name="Rectangle 19">
            <a:extLst>
              <a:ext uri="{FF2B5EF4-FFF2-40B4-BE49-F238E27FC236}">
                <a16:creationId xmlns:a16="http://schemas.microsoft.com/office/drawing/2014/main" id="{835EEBBD-ECF9-41F9-B203-4C855EFB042B}"/>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14" name="Rectangle 13">
            <a:extLst>
              <a:ext uri="{FF2B5EF4-FFF2-40B4-BE49-F238E27FC236}">
                <a16:creationId xmlns:a16="http://schemas.microsoft.com/office/drawing/2014/main" id="{595CC7CA-7CD1-4B91-BAA0-C812AA2D55AA}"/>
              </a:ext>
            </a:extLst>
          </p:cNvPr>
          <p:cNvSpPr/>
          <p:nvPr/>
        </p:nvSpPr>
        <p:spPr>
          <a:xfrm>
            <a:off x="566737" y="5706923"/>
            <a:ext cx="7810347" cy="523220"/>
          </a:xfrm>
          <a:prstGeom prst="rect">
            <a:avLst/>
          </a:prstGeom>
        </p:spPr>
        <p:txBody>
          <a:bodyPr wrap="square">
            <a:spAutoFit/>
          </a:bodyPr>
          <a:lstStyle/>
          <a:p>
            <a:r>
              <a:rPr lang="en-GB" sz="2800" b="1" dirty="0">
                <a:solidFill>
                  <a:srgbClr val="0070C0"/>
                </a:solidFill>
                <a:latin typeface="Tw Cen MT" panose="020B0602020104020603" pitchFamily="34" charset="0"/>
                <a:hlinkClick r:id="rId6">
                  <a:extLst>
                    <a:ext uri="{A12FA001-AC4F-418D-AE19-62706E023703}">
                      <ahyp:hlinkClr xmlns:ahyp="http://schemas.microsoft.com/office/drawing/2018/hyperlinkcolor" val="tx"/>
                    </a:ext>
                  </a:extLst>
                </a:hlinkClick>
              </a:rPr>
              <a:t>5 Internet Safety Tips for Kids</a:t>
            </a:r>
            <a:endParaRPr lang="en-GB" sz="2800" b="1" dirty="0">
              <a:solidFill>
                <a:srgbClr val="0070C0"/>
              </a:solidFill>
              <a:latin typeface="Tw Cen MT" panose="020B0602020104020603" pitchFamily="34" charset="0"/>
            </a:endParaRPr>
          </a:p>
        </p:txBody>
      </p:sp>
    </p:spTree>
    <p:extLst>
      <p:ext uri="{BB962C8B-B14F-4D97-AF65-F5344CB8AC3E}">
        <p14:creationId xmlns:p14="http://schemas.microsoft.com/office/powerpoint/2010/main" val="2336317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56C7F1CB-257A-415A-8BC9-17BB8E6B1D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029" y="384146"/>
            <a:ext cx="8102600" cy="2315029"/>
          </a:xfrm>
          <a:prstGeom prst="rect">
            <a:avLst/>
          </a:prstGeom>
        </p:spPr>
      </p:pic>
      <p:pic>
        <p:nvPicPr>
          <p:cNvPr id="7" name="Picture 6" descr="Icon&#10;&#10;Description automatically generated">
            <a:extLst>
              <a:ext uri="{FF2B5EF4-FFF2-40B4-BE49-F238E27FC236}">
                <a16:creationId xmlns:a16="http://schemas.microsoft.com/office/drawing/2014/main" id="{11BD330B-B88C-4AD1-AD0C-984A0071DA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5895" y="149769"/>
            <a:ext cx="2408972" cy="2315029"/>
          </a:xfrm>
          <a:prstGeom prst="rect">
            <a:avLst/>
          </a:prstGeom>
        </p:spPr>
      </p:pic>
      <p:sp>
        <p:nvSpPr>
          <p:cNvPr id="8" name="object 2">
            <a:extLst>
              <a:ext uri="{FF2B5EF4-FFF2-40B4-BE49-F238E27FC236}">
                <a16:creationId xmlns:a16="http://schemas.microsoft.com/office/drawing/2014/main" id="{3E9E938F-3CB4-40A2-9845-3E7250279ABA}"/>
              </a:ext>
            </a:extLst>
          </p:cNvPr>
          <p:cNvSpPr txBox="1">
            <a:spLocks noGrp="1"/>
          </p:cNvSpPr>
          <p:nvPr>
            <p:ph type="title"/>
          </p:nvPr>
        </p:nvSpPr>
        <p:spPr>
          <a:xfrm>
            <a:off x="1006578" y="1376925"/>
            <a:ext cx="7493000" cy="787395"/>
          </a:xfrm>
          <a:prstGeom prst="rect">
            <a:avLst/>
          </a:prstGeom>
        </p:spPr>
        <p:txBody>
          <a:bodyPr vert="horz" wrap="square" lIns="0" tIns="12700" rIns="0" bIns="0" rtlCol="0">
            <a:spAutoFit/>
          </a:bodyPr>
          <a:lstStyle/>
          <a:p>
            <a:pPr marL="12700" algn="ctr">
              <a:lnSpc>
                <a:spcPts val="5980"/>
              </a:lnSpc>
              <a:spcBef>
                <a:spcPts val="100"/>
              </a:spcBef>
            </a:pPr>
            <a:r>
              <a:rPr lang="en-GB" sz="6000" dirty="0">
                <a:solidFill>
                  <a:schemeClr val="bg1"/>
                </a:solidFill>
                <a:latin typeface="Tw Cen MT" panose="020B0602020104020603" pitchFamily="34" charset="0"/>
              </a:rPr>
              <a:t>Any questions?</a:t>
            </a:r>
            <a:endParaRPr sz="6000" dirty="0">
              <a:solidFill>
                <a:schemeClr val="bg1"/>
              </a:solidFill>
              <a:latin typeface="Tw Cen MT" panose="020B0602020104020603" pitchFamily="34" charset="0"/>
            </a:endParaRPr>
          </a:p>
        </p:txBody>
      </p:sp>
      <p:sp>
        <p:nvSpPr>
          <p:cNvPr id="2" name="Rectangle 1">
            <a:extLst>
              <a:ext uri="{FF2B5EF4-FFF2-40B4-BE49-F238E27FC236}">
                <a16:creationId xmlns:a16="http://schemas.microsoft.com/office/drawing/2014/main" id="{176E0B6D-59B5-4A01-9E9B-2F4F53EC6B5F}"/>
              </a:ext>
            </a:extLst>
          </p:cNvPr>
          <p:cNvSpPr/>
          <p:nvPr/>
        </p:nvSpPr>
        <p:spPr>
          <a:xfrm>
            <a:off x="395224" y="3375143"/>
            <a:ext cx="8432209" cy="1938992"/>
          </a:xfrm>
          <a:prstGeom prst="rect">
            <a:avLst/>
          </a:prstGeom>
        </p:spPr>
        <p:txBody>
          <a:bodyPr wrap="square">
            <a:spAutoFit/>
          </a:bodyPr>
          <a:lstStyle/>
          <a:p>
            <a:r>
              <a:rPr lang="en-US" sz="2000" dirty="0">
                <a:solidFill>
                  <a:srgbClr val="121211"/>
                </a:solidFill>
                <a:latin typeface="Tw Cen MT" panose="020B0602020104020603" pitchFamily="34" charset="0"/>
              </a:rPr>
              <a:t>We hope that this presentation has been useful and supportive. </a:t>
            </a:r>
          </a:p>
          <a:p>
            <a:r>
              <a:rPr lang="en-US" sz="2000" dirty="0">
                <a:solidFill>
                  <a:srgbClr val="121211"/>
                </a:solidFill>
                <a:latin typeface="Tw Cen MT" panose="020B0602020104020603" pitchFamily="34" charset="0"/>
              </a:rPr>
              <a:t>Further resources and information can be found on the </a:t>
            </a:r>
            <a:r>
              <a:rPr lang="en-US" sz="2000" b="1" dirty="0">
                <a:solidFill>
                  <a:srgbClr val="0070C0"/>
                </a:solidFill>
                <a:latin typeface="Tw Cen MT" panose="020B0602020104020603" pitchFamily="34" charset="0"/>
                <a:hlinkClick r:id="rId5">
                  <a:extLst>
                    <a:ext uri="{A12FA001-AC4F-418D-AE19-62706E023703}">
                      <ahyp:hlinkClr xmlns:ahyp="http://schemas.microsoft.com/office/drawing/2018/hyperlinkcolor" val="tx"/>
                    </a:ext>
                  </a:extLst>
                </a:hlinkClick>
              </a:rPr>
              <a:t>online safety page </a:t>
            </a:r>
            <a:r>
              <a:rPr lang="en-US" sz="2000" dirty="0">
                <a:solidFill>
                  <a:srgbClr val="121211"/>
                </a:solidFill>
                <a:latin typeface="Tw Cen MT" panose="020B0602020104020603" pitchFamily="34" charset="0"/>
              </a:rPr>
              <a:t>of our website. </a:t>
            </a:r>
          </a:p>
          <a:p>
            <a:endParaRPr lang="en-US" sz="2000" dirty="0">
              <a:solidFill>
                <a:srgbClr val="121211"/>
              </a:solidFill>
              <a:latin typeface="Tw Cen MT" panose="020B0602020104020603" pitchFamily="34" charset="0"/>
            </a:endParaRPr>
          </a:p>
          <a:p>
            <a:r>
              <a:rPr lang="en-US" sz="2000" dirty="0">
                <a:solidFill>
                  <a:srgbClr val="121211"/>
                </a:solidFill>
                <a:latin typeface="Tw Cen MT" panose="020B0602020104020603" pitchFamily="34" charset="0"/>
              </a:rPr>
              <a:t>We are also available to support and signpost, please just email your child’s class teacher, email or call the office, or speak to a member of SLT on the gate. </a:t>
            </a:r>
            <a:endParaRPr lang="en-GB" sz="2000" dirty="0">
              <a:latin typeface="Tw Cen MT" panose="020B0602020104020603" pitchFamily="34" charset="0"/>
            </a:endParaRPr>
          </a:p>
        </p:txBody>
      </p:sp>
      <p:sp>
        <p:nvSpPr>
          <p:cNvPr id="9" name="Rectangle 8">
            <a:extLst>
              <a:ext uri="{FF2B5EF4-FFF2-40B4-BE49-F238E27FC236}">
                <a16:creationId xmlns:a16="http://schemas.microsoft.com/office/drawing/2014/main" id="{FC71CAAC-FDD7-4203-AD2A-B7ACDE20C205}"/>
              </a:ext>
            </a:extLst>
          </p:cNvPr>
          <p:cNvSpPr/>
          <p:nvPr/>
        </p:nvSpPr>
        <p:spPr>
          <a:xfrm>
            <a:off x="107504" y="136523"/>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Tree>
    <p:extLst>
      <p:ext uri="{BB962C8B-B14F-4D97-AF65-F5344CB8AC3E}">
        <p14:creationId xmlns:p14="http://schemas.microsoft.com/office/powerpoint/2010/main" val="3829918001"/>
      </p:ext>
    </p:extLst>
  </p:cSld>
  <p:clrMapOvr>
    <a:masterClrMapping/>
  </p:clrMapOvr>
</p:sld>
</file>

<file path=ppt/theme/theme1.xml><?xml version="1.0" encoding="utf-8"?>
<a:theme xmlns:a="http://schemas.openxmlformats.org/drawingml/2006/main" name="VfS Primary V2">
  <a:themeElements>
    <a:clrScheme name="VfS Primary V2">
      <a:dk1>
        <a:sysClr val="windowText" lastClr="000000"/>
      </a:dk1>
      <a:lt1>
        <a:sysClr val="window" lastClr="FFFFFF"/>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2.xml><?xml version="1.0" encoding="utf-8"?>
<a:theme xmlns:a="http://schemas.openxmlformats.org/drawingml/2006/main" name="Primary">
  <a:themeElements>
    <a:clrScheme name="Custom 6">
      <a:dk1>
        <a:sysClr val="windowText" lastClr="000000"/>
      </a:dk1>
      <a:lt1>
        <a:sysClr val="window" lastClr="FFFFFF"/>
      </a:lt1>
      <a:dk2>
        <a:srgbClr val="C9F3E9"/>
      </a:dk2>
      <a:lt2>
        <a:srgbClr val="FFD3D6"/>
      </a:lt2>
      <a:accent1>
        <a:srgbClr val="6088EF"/>
      </a:accent1>
      <a:accent2>
        <a:srgbClr val="DDE8F6"/>
      </a:accent2>
      <a:accent3>
        <a:srgbClr val="DF6068"/>
      </a:accent3>
      <a:accent4>
        <a:srgbClr val="F8AEB5"/>
      </a:accent4>
      <a:accent5>
        <a:srgbClr val="5B9BD5"/>
      </a:accent5>
      <a:accent6>
        <a:srgbClr val="FFFFCC"/>
      </a:accent6>
      <a:hlink>
        <a:srgbClr val="0563C1"/>
      </a:hlink>
      <a:folHlink>
        <a:srgbClr val="954F72"/>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imary" id="{03B4099A-73C8-4F75-BD52-320CF1B1C079}" vid="{D20EAB71-8000-4BEB-B043-2908191A4E0F}"/>
    </a:ext>
  </a:extLst>
</a:theme>
</file>

<file path=ppt/theme/theme3.xml><?xml version="1.0" encoding="utf-8"?>
<a:theme xmlns:a="http://schemas.openxmlformats.org/drawingml/2006/main" name="1_Primary">
  <a:themeElements>
    <a:clrScheme name="Custom 6">
      <a:dk1>
        <a:sysClr val="windowText" lastClr="000000"/>
      </a:dk1>
      <a:lt1>
        <a:sysClr val="window" lastClr="FFFFFF"/>
      </a:lt1>
      <a:dk2>
        <a:srgbClr val="C9F3E9"/>
      </a:dk2>
      <a:lt2>
        <a:srgbClr val="FFD3D6"/>
      </a:lt2>
      <a:accent1>
        <a:srgbClr val="6088EF"/>
      </a:accent1>
      <a:accent2>
        <a:srgbClr val="DDE8F6"/>
      </a:accent2>
      <a:accent3>
        <a:srgbClr val="DF6068"/>
      </a:accent3>
      <a:accent4>
        <a:srgbClr val="F8AEB5"/>
      </a:accent4>
      <a:accent5>
        <a:srgbClr val="5B9BD5"/>
      </a:accent5>
      <a:accent6>
        <a:srgbClr val="FFFFCC"/>
      </a:accent6>
      <a:hlink>
        <a:srgbClr val="0563C1"/>
      </a:hlink>
      <a:folHlink>
        <a:srgbClr val="954F72"/>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imary" id="{03B4099A-73C8-4F75-BD52-320CF1B1C079}" vid="{D20EAB71-8000-4BEB-B043-2908191A4E0F}"/>
    </a:ext>
  </a:extLst>
</a:theme>
</file>

<file path=ppt/theme/theme4.xml><?xml version="1.0" encoding="utf-8"?>
<a:theme xmlns:a="http://schemas.openxmlformats.org/drawingml/2006/main" name="1_VfS Primary V2">
  <a:themeElements>
    <a:clrScheme name="VfS Primary V2">
      <a:dk1>
        <a:sysClr val="windowText" lastClr="000000"/>
      </a:dk1>
      <a:lt1>
        <a:sysClr val="window" lastClr="FFFFFF"/>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5.xml><?xml version="1.0" encoding="utf-8"?>
<a:theme xmlns:a="http://schemas.openxmlformats.org/drawingml/2006/main" name="2_Primary">
  <a:themeElements>
    <a:clrScheme name="Custom 6">
      <a:dk1>
        <a:sysClr val="windowText" lastClr="000000"/>
      </a:dk1>
      <a:lt1>
        <a:sysClr val="window" lastClr="FFFFFF"/>
      </a:lt1>
      <a:dk2>
        <a:srgbClr val="C9F3E9"/>
      </a:dk2>
      <a:lt2>
        <a:srgbClr val="FFD3D6"/>
      </a:lt2>
      <a:accent1>
        <a:srgbClr val="6088EF"/>
      </a:accent1>
      <a:accent2>
        <a:srgbClr val="DDE8F6"/>
      </a:accent2>
      <a:accent3>
        <a:srgbClr val="DF6068"/>
      </a:accent3>
      <a:accent4>
        <a:srgbClr val="F8AEB5"/>
      </a:accent4>
      <a:accent5>
        <a:srgbClr val="5B9BD5"/>
      </a:accent5>
      <a:accent6>
        <a:srgbClr val="FFFFCC"/>
      </a:accent6>
      <a:hlink>
        <a:srgbClr val="0563C1"/>
      </a:hlink>
      <a:folHlink>
        <a:srgbClr val="954F72"/>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imary" id="{03B4099A-73C8-4F75-BD52-320CF1B1C079}" vid="{D20EAB71-8000-4BEB-B043-2908191A4E0F}"/>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654C8323FF905408E14CDEFA2A5F3EF" ma:contentTypeVersion="16" ma:contentTypeDescription="Create a new document." ma:contentTypeScope="" ma:versionID="85121f4a470407ca8851ba717bb7b471">
  <xsd:schema xmlns:xsd="http://www.w3.org/2001/XMLSchema" xmlns:xs="http://www.w3.org/2001/XMLSchema" xmlns:p="http://schemas.microsoft.com/office/2006/metadata/properties" xmlns:ns3="e842d22f-e619-47e5-832c-f84a91fd811b" xmlns:ns4="5af04ede-155f-4cd2-8ceb-19a9536e393b" targetNamespace="http://schemas.microsoft.com/office/2006/metadata/properties" ma:root="true" ma:fieldsID="76c767e52f2dbd058f3f20a8ac32f866" ns3:_="" ns4:_="">
    <xsd:import namespace="e842d22f-e619-47e5-832c-f84a91fd811b"/>
    <xsd:import namespace="5af04ede-155f-4cd2-8ceb-19a9536e393b"/>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LengthInSeconds" minOccurs="0"/>
                <xsd:element ref="ns3:MediaServiceAutoTags" minOccurs="0"/>
                <xsd:element ref="ns3:MediaServiceOCR" minOccurs="0"/>
                <xsd:element ref="ns3:MediaServiceGenerationTime" minOccurs="0"/>
                <xsd:element ref="ns3:MediaServiceEventHashCode" minOccurs="0"/>
                <xsd:element ref="ns3:MediaServiceLocation"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842d22f-e619-47e5-832c-f84a91fd811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Location" ma:index="21" nillable="true" ma:displayName="Location"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_activity" ma:index="23"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f04ede-155f-4cd2-8ceb-19a9536e393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e842d22f-e619-47e5-832c-f84a91fd811b" xsi:nil="true"/>
  </documentManagement>
</p:properties>
</file>

<file path=customXml/itemProps1.xml><?xml version="1.0" encoding="utf-8"?>
<ds:datastoreItem xmlns:ds="http://schemas.openxmlformats.org/officeDocument/2006/customXml" ds:itemID="{FF6721AB-80F3-4321-8E72-68759B320B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842d22f-e619-47e5-832c-f84a91fd811b"/>
    <ds:schemaRef ds:uri="5af04ede-155f-4cd2-8ceb-19a9536e393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11AB239-E745-41BE-AECD-F02668EDCAA9}">
  <ds:schemaRefs>
    <ds:schemaRef ds:uri="http://schemas.microsoft.com/sharepoint/v3/contenttype/forms"/>
  </ds:schemaRefs>
</ds:datastoreItem>
</file>

<file path=customXml/itemProps3.xml><?xml version="1.0" encoding="utf-8"?>
<ds:datastoreItem xmlns:ds="http://schemas.openxmlformats.org/officeDocument/2006/customXml" ds:itemID="{11AC2506-DD6D-421B-8BB9-947DA0FCB20C}">
  <ds:schemaRefs>
    <ds:schemaRef ds:uri="http://schemas.microsoft.com/office/2006/metadata/properties"/>
    <ds:schemaRef ds:uri="http://schemas.microsoft.com/office/infopath/2007/PartnerControls"/>
    <ds:schemaRef ds:uri="e842d22f-e619-47e5-832c-f84a91fd811b"/>
  </ds:schemaRefs>
</ds:datastoreItem>
</file>

<file path=docProps/app.xml><?xml version="1.0" encoding="utf-8"?>
<Properties xmlns="http://schemas.openxmlformats.org/officeDocument/2006/extended-properties" xmlns:vt="http://schemas.openxmlformats.org/officeDocument/2006/docPropsVTypes">
  <Template>VfS Primary V2</Template>
  <TotalTime>112</TotalTime>
  <Words>975</Words>
  <Application>Microsoft Office PowerPoint</Application>
  <PresentationFormat>On-screen Show (4:3)</PresentationFormat>
  <Paragraphs>92</Paragraphs>
  <Slides>20</Slides>
  <Notes>20</Notes>
  <HiddenSlides>0</HiddenSlides>
  <MMClips>3</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20</vt:i4>
      </vt:variant>
    </vt:vector>
  </HeadingPairs>
  <TitlesOfParts>
    <vt:vector size="33" baseType="lpstr">
      <vt:lpstr>Arial</vt:lpstr>
      <vt:lpstr>Calibri</vt:lpstr>
      <vt:lpstr>Century Gothic</vt:lpstr>
      <vt:lpstr>Helvetica</vt:lpstr>
      <vt:lpstr>HelveticaNeueLT Arabic 55 Roman</vt:lpstr>
      <vt:lpstr>NettoOT-Bold</vt:lpstr>
      <vt:lpstr>Tw Cen MT</vt:lpstr>
      <vt:lpstr>Wingdings</vt:lpstr>
      <vt:lpstr>VfS Primary V2</vt:lpstr>
      <vt:lpstr>Primary</vt:lpstr>
      <vt:lpstr>1_Primary</vt:lpstr>
      <vt:lpstr>1_VfS Primary V2</vt:lpstr>
      <vt:lpstr>2_Primary</vt:lpstr>
      <vt:lpstr>PowerPoint Presentation</vt:lpstr>
      <vt:lpstr>What is  Safer Internet Day?</vt:lpstr>
      <vt:lpstr>What can families and children do online?</vt:lpstr>
      <vt:lpstr>Families and children will often use a range of devices to play games…</vt:lpstr>
      <vt:lpstr>PowerPoint Presentation</vt:lpstr>
      <vt:lpstr>Practical tips for starting conversations about life online</vt:lpstr>
      <vt:lpstr>PowerPoint Presentation</vt:lpstr>
      <vt:lpstr>PowerPoint Presentation</vt:lpstr>
      <vt:lpstr>Take a  screenshot</vt:lpstr>
      <vt:lpstr>PowerPoint Presentation</vt:lpstr>
      <vt:lpstr>Parents can teach their child that if anything online makes them feel…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Jude Hadfield</dc:creator>
  <cp:lastModifiedBy>Michelle Kee</cp:lastModifiedBy>
  <cp:revision>3</cp:revision>
  <dcterms:created xsi:type="dcterms:W3CDTF">2017-10-02T12:52:21Z</dcterms:created>
  <dcterms:modified xsi:type="dcterms:W3CDTF">2023-02-06T05:45:27Z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0x0101003654C8323FF905408E14CDEFA2A5F3EF</vt:lpwstr>
  </property>
</Properties>
</file>